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6"/>
  </p:notesMasterIdLst>
  <p:handoutMasterIdLst>
    <p:handoutMasterId r:id="rId57"/>
  </p:handoutMasterIdLst>
  <p:sldIdLst>
    <p:sldId id="2979" r:id="rId2"/>
    <p:sldId id="3055" r:id="rId3"/>
    <p:sldId id="2744" r:id="rId4"/>
    <p:sldId id="3056" r:id="rId5"/>
    <p:sldId id="3057" r:id="rId6"/>
    <p:sldId id="1731" r:id="rId7"/>
    <p:sldId id="3058" r:id="rId8"/>
    <p:sldId id="2211" r:id="rId9"/>
    <p:sldId id="2208" r:id="rId10"/>
    <p:sldId id="2999" r:id="rId11"/>
    <p:sldId id="3000" r:id="rId12"/>
    <p:sldId id="1833" r:id="rId13"/>
    <p:sldId id="1863" r:id="rId14"/>
    <p:sldId id="1835" r:id="rId15"/>
    <p:sldId id="2214" r:id="rId16"/>
    <p:sldId id="285" r:id="rId17"/>
    <p:sldId id="2752" r:id="rId18"/>
    <p:sldId id="2754" r:id="rId19"/>
    <p:sldId id="2755" r:id="rId20"/>
    <p:sldId id="1748" r:id="rId21"/>
    <p:sldId id="1750" r:id="rId22"/>
    <p:sldId id="2756" r:id="rId23"/>
    <p:sldId id="2430" r:id="rId24"/>
    <p:sldId id="2998" r:id="rId25"/>
    <p:sldId id="1838" r:id="rId26"/>
    <p:sldId id="2215" r:id="rId27"/>
    <p:sldId id="2757" r:id="rId28"/>
    <p:sldId id="3001" r:id="rId29"/>
    <p:sldId id="2623" r:id="rId30"/>
    <p:sldId id="1719" r:id="rId31"/>
    <p:sldId id="2625" r:id="rId32"/>
    <p:sldId id="2626" r:id="rId33"/>
    <p:sldId id="1855" r:id="rId34"/>
    <p:sldId id="3060" r:id="rId35"/>
    <p:sldId id="1815" r:id="rId36"/>
    <p:sldId id="1814" r:id="rId37"/>
    <p:sldId id="3061" r:id="rId38"/>
    <p:sldId id="1816" r:id="rId39"/>
    <p:sldId id="2761" r:id="rId40"/>
    <p:sldId id="1747" r:id="rId41"/>
    <p:sldId id="2750" r:id="rId42"/>
    <p:sldId id="2991" r:id="rId43"/>
    <p:sldId id="1813" r:id="rId44"/>
    <p:sldId id="1796" r:id="rId45"/>
    <p:sldId id="1787" r:id="rId46"/>
    <p:sldId id="1803" r:id="rId47"/>
    <p:sldId id="1804" r:id="rId48"/>
    <p:sldId id="1758" r:id="rId49"/>
    <p:sldId id="3062" r:id="rId50"/>
    <p:sldId id="3063" r:id="rId51"/>
    <p:sldId id="3059" r:id="rId52"/>
    <p:sldId id="2218" r:id="rId53"/>
    <p:sldId id="1805" r:id="rId54"/>
    <p:sldId id="18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A6FB79"/>
    <a:srgbClr val="D0D0D0"/>
    <a:srgbClr val="2C895B"/>
    <a:srgbClr val="A6FCA9"/>
    <a:srgbClr val="D5FDA9"/>
    <a:srgbClr val="F37440"/>
    <a:srgbClr val="F3E9D5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8" autoAdjust="0"/>
    <p:restoredTop sz="97532"/>
  </p:normalViewPr>
  <p:slideViewPr>
    <p:cSldViewPr snapToGrid="0" snapToObjects="1">
      <p:cViewPr varScale="1">
        <p:scale>
          <a:sx n="85" d="100"/>
          <a:sy n="85" d="100"/>
        </p:scale>
        <p:origin x="30" y="153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6/5/2024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05.10949" units="1/cm"/>
          <inkml:channelProperty channel="Y" name="resolution" value="104.91803" units="1/cm"/>
          <inkml:channelProperty channel="T" name="resolution" value="1" units="1/dev"/>
        </inkml:channelProperties>
      </inkml:inkSource>
      <inkml:timestamp xml:id="ts0" timeString="2024-06-05T15:00:06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27755 13814 0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43:14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21281 966 17503 0,'0'-8'1552'0,"0"5"-1232"0,0-1-320 0,0 2 0 0,0-2 2432 0,0 2 416 0,0 0 96 0,0 1 0 0,0-5 496 0,0-2 80 0,0 3 32 0,3-5 0 0,-3 5-1120 0,0-3-208 0,2 3-48 0,-2 3-16 0,4 2-1648 0,-4 2-336 0,0 1-176 0,0 7 192 0,0-10 560 0,0 0 112 0,-4 60 32 0,4-60 0 0,-2 60-96 0,2-60-16 0,-3 77 0 0,3-37 0 0,-4 6-240 0,2 3-48 0,2 4-16 0,0 0 0 0,2 5-320 0,2-2-160 0,-4 2 160 0,3-5-160 0,-1-4 0 0,-2-49 0 0,8 85-176 0,-8-85 176 15,5 63-704-15,-5-63 0 0,0 0-16 0,10 57 0 16,-10-57-144-16,0 0-32 0,0 0 0 0,0 0 0 16,0 0-208-16,0 0-48 0,0 0-16 0,0 0 0 15,0 0-224-15,0 0-32 0</inkml:trace>
  <inkml:trace contextRef="#ctx0" brushRef="#br0" timeOffset="217.16">21617 1530 35007 0,'-4'2'3120'0,"2"1"-2496"0,2-1-496 0,0 0-128 15,2-2 1600-15,-2 0 288 0,0 2 64 0,0 2 16 16,0-4-112-16,0 0-32 0,0 0 0 0,0 0 0 16,0 0-1216-16,0 0-240 0,0 0-48 0,0 0-16 31,0 0-832-31,0 0-176 0,0 0-16 0,70 26-20656 0</inkml:trace>
  <inkml:trace contextRef="#ctx0" brushRef="#br0" timeOffset="586.05">22151 1054 10127 0,'-12'6'896'0,"3"-4"-704"16,2 1-192-16,1 1 0 0,2 0 7264 0,2 2 1424 15,-3-4 272-15,1 7 64 0,-2 6-5248 0,-3 7-1040 16,-1 1-224-16,3 3-32 0,1 6-816 0,6-32-176 15,-2 68-16-15,2-68-16 0,6 68-688 0,-6-68-128 16,0 0-16-16,34 79-16 0,-34-79-480 0,0 0-96 16,56 60-32-16,-56-60 0 0,0 0 0 0,70 18 0 15,-70-18 0-15,0 0 0 16,75-13-640-16,-51 0-112 0,1-2-16 0,-4-4-16 16,-3 1 112-16,-1-5 32 0,-2 2 0 0,0-1 0 15,-5-1 16-15,-7 3 16 0,3 1 0 0,-6 2 0 0,-6 0 208 0,-1 4 32 0,-2-2 16 0,-6-2 0 16,-4 2 160-16,-6 0 16 0,1 0 16 0,-4 2 0 15,3 1-32-15,-3-3 0 0,2 6 0 0,-1-1 0 32,3 3-224-32,3 5-48 0,3 2-16 0,2 0 0 15,3 4-256-15,2 1-48 0,4-3-16 0,1 6 0 16,6-3-352-16,0-5-64 0</inkml:trace>
  <inkml:trace contextRef="#ctx0" brushRef="#br0" timeOffset="803.23">22664 859 37775 0,'-6'9'3360'0,"2"-3"-2688"15,4 1-544-15,0-1-128 0,0-2 1328 0,-3 3 224 16,3-7 48-16,-6 38 16 0,6-38 672 0,-13 77 128 16,7-30 16-16,2-2 16 0,-1 2-864 0,3 2-176 15,-2 2-48-15,0-3 0 0,4-48-720 0,0 83-128 16,0-83-48-16,4 94 0 15,-4-94-816-15,10 98-160 0,-10-98-48 0,9 99 0 16,-9-99-1328-16,15 89-272 0,-15-89-48 0,15 75-20896 16</inkml:trace>
  <inkml:trace contextRef="#ctx0" brushRef="#br0" timeOffset="1037.05">23284 1094 42383 0,'-9'0'1872'0,"9"0"400"0,0 0-1824 0,-6 2-448 0,6-1 0 0,0 1 0 16,0-2 1104-16,0 0 128 0,0 0 32 0,0 0 0 15,39 68 848-15,-39-68 160 0,0 0 32 0,57 90 16 16,-57-90-1040-16,54 79-192 0,-54-79-64 0,59 87 0 16,-59-87-816-16,50 73-144 0,-50-73-64 0,53 73 0 15,-53-73-1104 1,53 62-224-16,-53-62-32 0,0 0-16 15,54 68-688-15,-54-68-144 0,0 0-32 0,0 0-19520 0</inkml:trace>
  <inkml:trace contextRef="#ctx0" brushRef="#br0" timeOffset="1220.08">23624 1026 40607 0,'-24'9'896'0,"11"-3"176"0,3 0 32 0,1-1 48 0,-1-1-928 0,5 2-224 16,-1 1 0-16,-7 5 0 0,-6 10 1728 0,-5 6 288 15,-1 12 64-15,-3 3 16 0,-6 10-720 0,4 5-144 16,2-2-16-16,4 2-16 0,1-3-704 0,2 1-144 16,3-3-32-16,3 0 0 15,-2-1-1152-15,5-3-224 0,3-6-48 0,0 4-21616 0</inkml:trace>
  <inkml:trace contextRef="#ctx0" brushRef="#br0" timeOffset="1636.21">24148 998 39615 0,'0'0'3520'0,"0"0"-2816"0,0 0-560 0,0 0-144 16,0 0 960-16,0 0 176 0,0 0 16 0,0 0 16 16,0 0 1200-16,72 24 224 0,-72-24 48 0,0 0 16 15,83 30-880-15,-83-30-176 0,0 0-48 0,77 42 0 16,-77-42-1232-16,0 0-240 0,0 0-80 0,65 64 0 15,-65-64 0-15,0 0 0 0,0 0 0 0,8 78 0 16,-8-78 0-16,-21 59 0 0,6-25 0 0,-7-1 0 16,3-6-736-16,-2 5-144 0,-11 5-16 0,-3 3-16 15,-3-3 0-15,0-1 0 0,3-4 0 0,-1-4 0 16,4-3 16-16,9-10 0 0,-1-4 0 0,5-4 0 16,0-7 272-16,8-3 64 0,2-1 16 0,5-4 0 0,0-1 544 0,8 0-128 15,0-6 128-15,1 1 0 0,5 1 432 0,-1 2 144 16,6-2 16-16,-2 2 16 0,4 1 672 0,2 1 128 15,4-1 16-15,-23 10 16 0,52-13-176 0,-52 13-48 16,59-2 0-16,-59 2 0 0,67 0-960 0,-67 0-256 16,73 6 0-16,-73-6 128 0,72 13-128 0,-72-13 0 15,62 15 0-15,-62-15 0 0,0 0 0 0,77 21 0 16,-77-21 0-16,0 0 0 16,0 0-816-16,0 0-96 0,66 22-32 0,-66-22 0 15,0 0-1168-15,0 0-224 0,0 0-48 0,34-17-19888 0</inkml:trace>
  <inkml:trace contextRef="#ctx0" brushRef="#br0" timeOffset="1873.22">24817 402 27647 0,'-5'0'2448'0,"-1"0"-1952"0,2 2-496 0,4-2 0 0,0 0 3120 0,0 0 528 0,0 0 96 0,0 0 32 0,0 0-1168 0,0 0-240 0,-5 75-32 0,5-75-16 0,-8 73-544 0,8-73-112 0,-7 91-32 0,7-91 0 0,-8 92-528 0,8-92-96 0,-9 94-32 0,9-94 0 0,-6 88-1216 0,6-88-240 0,-4 75-48 0,4-75-16 0,8 68-1504 0,-8-68-288 0</inkml:trace>
  <inkml:trace contextRef="#ctx0" brushRef="#br0" timeOffset="63177.07">20820 2381 7359 0,'-15'0'656'0,"10"-4"-528"0,-5 4-128 0,5-2 0 0,1 2 976 0,0-2 176 16,2 2 16-16,-2-1 16 0,-1-3 1648 0,-5-2 336 15,1 2 64-15,0-1 16 0,3-1-592 0,2-1-112 16,-1 1-32-16,1 2 0 16,2-1-512-16,2 1-96 0,2-2-32 0,2 4 0 0,-3-3-912 0,3 1-176 15,2 0-32-15,1 2-16 0,3 0-96 0,1 1 0 16,2 1-16-16,2 0 0 0,0 1-48 0,4 3-16 16,-4 0 0-16,-15-4 0 0,0 0-112 0,0 0 0 15,0 0-16-15,105 19 0 0,-105-19-48 0,0 0-16 16,87 5 0-16,-87-5 0 0,77 2 0 0,-77-2 0 15,81 0 0-15,-81 0 0 0,86-2-48 0,-86 2 0 0,96-7 0 16,-96 7 0-16,101-8 48 0,-101 8 0 0,96-7 0 0,-96 7 0 16,92-6-80-16,-92 6-16 0,90-5 0 0,-90 5 0 15,102-14-16-15,-102 14-16 0,105-3 0 0,-105 3 0 16,96-2-48-16,-96 2 0 0,102 5 0 0,-102-5 0 16,107 14-16-16,-107-14-16 0,95 11 0 0,-95-11 0 15,94 19 16-15,-94-19 0 0,0 0 0 0,121 28 0 16,-121-28-16-16,92 15 0 0,-92-15 0 0,98 17 0 15,-98-17 304-15,105 11 64 0,-105-11 16 0,105 15 0 16,-105-15-400-16,92 13-144 0,-92-13 0 0,94 6 0 16,-94-6 0-16,92 5 0 0,-92-5 0 0,98 8 0 15,-98-8 0-15,94-4 0 0,-94 4 0 0,101-5 0 16,-101 5 0-16,100-4 0 0,-100 4 0 0,98-10 0 16,-98 10 0-16,86-9 0 0,-86 9 0 0,77-6 0 15,-77 6 0-15,0 0 0 0,96 0 0 0,-96 0 0 0,71-3 0 0,-71 3 0 16,77-6 0-16,-77 6 0 0,78-6 0 0,-78 6 0 15,80-3 0-15,-80 3 0 0,77-6 0 0,-77 6 0 16,74-9 0-16,-74 9 0 0,71-14 0 0,-71 14 0 16,73-5 0-16,-73 5 0 0,66 0 0 0,-66 0 0 15,0 0 0-15,87-12 0 0,-87 12 0 0,0 0 0 16,79-13 0-16,-79 13 0 0,56-9 0 0,-56 9 0 16,0 0 0-16,81-11 0 0,-81 11 0 0,60-8 0 15,-60 8 0-15,0 0 0 0,79-9 0 0,-79 9 0 16,54-10 0-16,-54 10 0 0,59-11 0 0,-59 11 0 15,56-9 0-15,-56 9 0 0,47-10 0 0,-47 10 0 16,0 0 0-16,54-9 0 0,-35 9 0 0,-4-6 0 0,4 2 0 0,-4-1 0 16,-2-1 0-16,-2 2 0 15,3-1 0-15,-3 1 0 0,2-5 0 0,0 3 0 0,2-1 0 0,0-3 0 16,-2 3 0-16,2-1 0 0,-3 2 0 0,1-1 0 16,-4 1 0-16,-3 4 0 0,0-3 0 0,1 1 0 15,-5 4 0-15,2 0 0 0,-4-4 0 0,0 4 0 16,0 0 0-16,-4 0 0 0,2 4 0 0,-5-2 0 31,1 0-960-31,-3 3-176 0,-3-3-32 0,-3 4-16 16,2 1-960-16,-6-1-192 0</inkml:trace>
  <inkml:trace contextRef="#ctx0" brushRef="#br0" timeOffset="70193.14">1561 12164 30399 0,'0'8'2704'0,"-5"-4"-2160"0,5 1-544 16,-4-3 0-16,4 2 1872 0,0 0 272 0,-4 5 48 0,2 10 16 0,-3 5-720 0,1 10-144 0,4 0-16 0,2 4-16 0,1 3-560 0,3 0-112 0,3 2-32 0,-1-3 0 0,1 1-32 0,3 1-16 0,3 3 0 0,2-4 0 0,-6-5-112 0,-11-36 0 0,28 64-16 0,-28-64 0 0,34 48-192 0,-34-48-48 0,0 0 0 0,0 0 0 0,0 0-64 0,0 0 0 0,0 0-128 0,90 32 192 0,-90-32 0 0,36-28-16 0,-19 13 0 0,-2-7 0 0,4-7-48 0,-1-4 0 0,3-3 0 0,-6-7 0 0,4 1-128 0,0-3 0 0,-4 2 0 0,-2 0 0 16,-4 1 0-16,-1 7 0 0,-5 1 0 0,1 2-176 15,-4 2-16-15,-4-2-16 0,-1 2 0 0,-1 0 0 16,-7 2 208-16,-2 3-192 0,-4 3 192 0,0-1-192 16,1 6 192-16,-1 8 0 0,2-1 0 0,-6 5-144 15,-1 3 0-15,1 4 0 0,3 5 0 0,1 5 0 16,4-1-240-16,-4 2-32 0,10 4-16 0,-6 2 0 15,5 3-80-15,-3-1-32 0,4 1 0 0,1-5 0 16,4 0 32-16,-1-2 16 0,-3-3 0 0,6-3 0 16,-1-1-144-16,3-7-48 0,0 3 0 0,0 0-18080 15</inkml:trace>
  <inkml:trace contextRef="#ctx0" brushRef="#br0" timeOffset="75388.56">24697 180 19343 0,'-2'0'1728'0,"0"0"-1392"0,1 0-336 0,1 0 0 0,-4 0 2000 0,2 0 336 0,2 2 64 0,-8 2 16 0,3 0-208 0,-5 1-32 0,1 5-16 0,0-1 0 0,3 6-1200 0,-3 0-256 0,-1 8-32 0,5-4-16 0,1 1-208 0,0-1-32 0,2 0-16 0,2-2 0 0,-4 3-80 0,2 3-32 0,2 3 0 0,0-1 0 0,0-3-80 0,0 8-16 0,-3-1 0 0,3 1 0 0,0-6 48 0,0 4 0 0,3 0 0 0,-3 2 0 0,2 4-16 0,2 0 0 0,-2-2 0 0,0-2 0 0,4 0-16 0,-6-2 0 16,1 1 0-16,3-1 0 0,0 0 48 0,-4-2 16 0,6 2 0 15,-3-1 0-15,-1 3 0 0,2-6 0 16,0-5 0-16,-2 0 0 0,1 5-64 0,1-5-16 0,2 2 0 0,-4 1 0 16,5-5 48-16,-5 0 0 0,2-2 0 0,0 4 0 15,1-4-48-15,1-2 0 0,-2 2 0 0,1-4 0 16,1 3 0-16,1-5 0 0,3 0 0 0,-1-5 0 15,-9-4-16-15,0 0-16 0,0 0 0 0,0 0 0 16,0 0-16-16,0 0 0 0,87-2 0 0,-67-9 0 16,3-2 48-16,-2-4 0 0,1 4 0 0,-1-6 0 15,3-4-64-15,4-1 0 0,-3 0 0 0,3-5 0 16,0 3-128-16,-2-2 0 0,1-2 144 0,-1 2-144 16,-1-1 0-16,-3 5 0 0,-7 1 0 0,4-1 0 15,-6 0 0-15,4-1 0 0,0-5 0 0,-6 2 0 16,2 0 0-16,-1 3 0 0,-3-7 0 0,0 2 0 0,-1 2 0 15,-1-2 0-15,-3 2 0 0,0-2 0 0,-2 2 0 0,-2-6 0 16,0 0 0-16,-2-2 0 0,-4 1 0 0,3 1 0 16,-3-4 0-16,-2-1 0 0,-1 1-240 0,0-1-16 15,1 10 0-15,1 3 0 0,-3 4-64 0,1-1-32 16,-1 2 0-16,-1 3 0 0,-2 1 160 0,2 2 16 16,-4 1 16-16,-2 1 0 0,2 2 160 0,0 2 0 15,-8 1-144-15,2 1 144 0,6 1 0 0,-7 2 0 16,1 2 0-16,-3 2 0 0,1-3 0 0,3 1 0 15,-3 0 0-15,2 2 0 0,-1 0 0 0,1 0 128 16,-1 2-128-16,1-2 0 0,2 0 0 0,0 2 0 16,0-2 0-16,4 3 0 0,0-3 0 0,2 2 0 15,4 0 0-15,-2 0 0 0,1 2-176 0,3 1-16 0,1-1 0 0,0 2 0 16,-1-3-160-16,1 3-32 0,2 0-16 0,3 1 0 31,-5 1-208-31,6-1-32 0,-4 1-16 0,4-1 0 16,0-1-208-16,0 1-32 0,4-1-16 0,-4 0-17616 0</inkml:trace>
  <inkml:trace contextRef="#ctx0" brushRef="#br0" timeOffset="76172.98">29491 1359 5519 0,'-3'-4'496'0,"-1"2"-496"0,4 2 0 0,-2-4 0 0,2 2 2608 0,0 2 416 0,0-2 96 0,0 2 16 0,0 0 1456 0,0-1 288 0,-4 1 64 0,2 0 16 0,0 1-2336 0,1 3-480 0,-5 4-96 0,2 1 0 0,0 2-704 0,2 8-128 0,-5 2-16 0,1 7-16 0,1 10-32 0,-5 1-16 0,5 8 0 0,-3-4 0 0,2 6-320 0,1 0-64 0,1-2-16 0,0-4 0 0,2-3-400 0,4-5-80 0,-2-3 0 0,0-3-16 0,2-5-240 0,-2 0 0 0,2 3 128 0,2-7-128 0,-4 3 0 0,2-2 0 16,1-3 0-16,1 1 0 0,-2-4-128 0,2 0-32 0,-4-2 0 0,4-3 0 15,-4-1-160-15,0 1-48 0,2-5 0 0,1-3 0 31,-3 0-448-31,4 0-80 0,-4-2-32 0,6-2 0 16,-6-2-480-16,3-1-112 0,3-3-16 0,3 1-18560 0</inkml:trace>
  <inkml:trace contextRef="#ctx0" brushRef="#br0" timeOffset="81906.53">30040 1612 24879 0,'-6'0'2208'0,"1"-3"-1760"0,3 1-448 0,0 0 0 0,2 2 2432 0,0-2 416 0,2-2 80 0,2 2 16 0,1-1-688 0,5-3-128 0,3-2-16 0,2 1-16 0,4-1-960 0,-1 3-192 0,3-3-48 0,2 3 0 0,-23 5-384 0,0 0-96 0,0 0-16 0,77-2 0 0,-77 2-256 0,0 0-144 0,0 0 160 0,0 0-160 0,0 0 128 0,47 64-128 0,-55-42 0 0,-3-1 144 0,-4 7-144 0,-4-4 0 0,-7 6 0 0,-1 2 128 0,-1-3-128 0,4-3 0 0,-4 0 0 0,5-1 0 0,6-7 0 0,-2-3 0 0,4 1 0 0,6-3 0 0,0-4 0 0,5-1 0 15,4-1 0-15,0-5 0 0,4 2 0 0,1 0 0 16,5-3 0-16,-1-1 0 0,-9 0 0 0,0 0 0 0,0 0 0 0,71-11 0 16,-71 11 0-16,59-15 0 0,-59 15 160 0,49-13-160 15,-49 13 128-15,65-13-128 0,-65 13 0 0,68-12 0 31,-68 12-512-31,0 0-144 0,96-3-48 0,-96 3-13248 0,0 0-2672 0</inkml:trace>
  <inkml:trace contextRef="#ctx0" brushRef="#br0" timeOffset="82387.64">30745 1268 26719 0,'5'-11'1184'0,"1"2"240"16,3 3-1136-16,-5 0-288 0,2 3 0 0,-1 3 0 0,3 0 2832 0,7-4 512 16,-15 4 112-16,0 0 0 15,83-4-1856-15,-83 4-384 0,0 0-80 0,96 23-16 0,-96-23-528 0,0 0-96 16,0 0-32-16,86 62 0 0,-86-62-144 0,0 0-16 16,24 67-16-16,-20-42 0 0,-4 3 32 0,-5 6 16 15,-5-2 0-15,1 7 0 0,-8-3-80 0,0 0 0 16,-2 3-16-16,-5-1 0 0,-4 1-80 0,-1 1-16 15,-1 1 0-15,2-7 0 0,4 0-144 0,-1-1 0 16,3 1 0-16,-1-4 128 0,2 2-128 0,6-3 0 16,-3 1 0-16,3-2 0 0,0 0 0 0,1 2 0 15,1 2 0-15,2 0 0 0,5 0 0 0,-1-4 0 16,7-7 144-16,0-21-144 0,0 0 384 0,0 0 16 16,0 0 0-16,0 0 0 0,60 58 128 0,-60-58 32 0,43-11 0 0,-18-6 0 15,-1 0-112-15,0-2 0 0,-5 4-16 0,0-9 0 16,2-5-128-16,3-4-32 0,4-5 0 0,-7-3 0 15,2-1-272-15,-5 1 0 0,-6 3 128 0,-5 3-128 16,-1 1 0-16,-6 2 0 0,-4 2 0 0,-5 5 0 16,-3-3 0-16,-3 4 0 0,-3-1-128 0,-1-1 128 31,0 0-576-31,-5-2 0 0,-1-6-16 0,-7-4 0 0,6 2-416 0,-2-1-80 16,-6-4 0-16,2-1-16 0,2 5-112 15,-2-3-32-15,2 10 0 0,5 4 0 0,1 3-144 0,1 8-16 0,8 6-16 16,0 5-16752-16</inkml:trace>
  <inkml:trace contextRef="#ctx0" brushRef="#br0" timeOffset="82888.28">28698 2721 25791 0,'-34'-9'1152'0,"21"5"224"0,-2-2-1104 0,6 4-272 0,-1 1 0 0,7 1 0 0,1-4 1488 0,-6 2 240 0,3-2 64 0,-5 0 0 0,5-1 448 0,1 1 112 0,8-2 16 0,1 3 0 0,8-3-1360 0,2 0-272 0,-15 6-48 0,0 0-16 0,91-11 176 0,-91 11 48 0,92-4 0 0,-92 4 0 0,124-5 0 0,-47 3 16 0,11 0 0 0,6-2 0 16,4 0-256-16,7-3-48 0,6-3-16 0,9 1 0 0,6-4-352 0,2 2-80 0,-8 1-16 0,0-5 0 0,5 4-144 0,0-4 0 0,-10 4 0 0,5-6 0 0,2 0 0 0,3-2 0 0,-7 0 0 0,-2 0 0 0,5 4 0 0,-7-3 0 0,-8 3 0 0,-3 0 0 15,-3-1 0-15,-10 3 0 0,-8 4 0 0,-1-4 128 0,2 5-128 0,-6-1 0 16,-77 9 0-16,124-13 128 0,-124 13-128 0,105-12 0 16,-105 12-160-16,77-7 160 15,-77 7-960-15,0 0-112 0,0 0-16 0,74-2 0 16,-65 4-448-16,-3 2-112 0</inkml:trace>
  <inkml:trace contextRef="#ctx0" brushRef="#br0" timeOffset="88150.46">29940 2804 33167 0,'-1'4'2944'0,"-5"1"-2352"0,2-1-464 0,4 2-128 0,-4-5 1536 0,3 5 304 0,1 3 48 0,-10 12 16 0,3 9-560 0,-1 10-96 0,1 7-32 0,1-2 0 0,0 0-384 0,6 0-96 0,-3-2-16 0,3-3 0 0,3-5-288 0,-3-3-64 0,2 0-16 0,2-4 0 0,-4-28-352 0,0 0 0 0,19 61 0 0,-19-61 0 0,0 0-768 0,0 0-112 0,0 0-16 0,19 71-16 0,-14-58-512 0,-5-3-112 0</inkml:trace>
  <inkml:trace contextRef="#ctx0" brushRef="#br0" timeOffset="88352.39">30241 2755 39615 0,'-9'15'1760'0,"3"-6"352"0,-1 3-1680 0,5 1-432 16,-2-8 0-16,-2 3 0 0,6 3 1184 0,-5 4 160 15,1 13 16-15,-5 10 16 0,-1 7-48 0,1 6-16 16,-1 1 0-16,5-3 0 0,-1-5-640 0,6-7-128 16,-4-1-32-16,8-6 0 0,-4-2-512 0,0-28 0 15,0 0 0-15,11 66-144 16,-11-66-880-16,0 0-192 0,19 56-16 0,-19-56-20128 0</inkml:trace>
  <inkml:trace contextRef="#ctx0" brushRef="#br0" timeOffset="88707.41">29602 3486 27647 0,'-4'-4'2448'0,"3"2"-1952"0,1 0-496 0,0 2 0 15,0-1 2848-15,0 1 480 0,1-4 80 0,3 0 32 16,-2-2-1456-16,6 1-272 0,1 1-64 0,-9 4-16 16,0 0-544-16,0 0-128 0,0 0 0 0,96 26-16 15,-96-26-192-15,0 0-48 0,92 55 0 0,-92-55 0 16,0 0-320-16,98 64-64 0,-98-64 0 0,0 0-16 0,0 0-304 0,90 56 0 16,-90-56 0-16,0 0 0 0,0 0 0 0,0 0 0 15,0 0 0-15,81 40 0 0,-72-39 128 0,-3-1-128 16,-3-3 0-16,7-5 0 0,-3-3 0 0,7-8 0 15,-1-5 0-15,2-1 0 0,0-3 0 0,7-8-144 16,3-5 16-16,5-8 0 16,4-3-480-16,-1-1-96 0,1 2 0 0,-2 6-16 15,-5 2-512-15,-1 9-112 0,-5 0 0 0,1 4-19520 0</inkml:trace>
  <inkml:trace contextRef="#ctx0" brushRef="#br0" timeOffset="89186.45">29130 4442 18431 0,'0'-15'1632'0,"6"6"-1312"0,-4 0-320 0,2 3 0 0,0 2 2832 0,-3-5 496 0,9-6 112 0,3-10 16 0,6-7-320 0,5-1-64 0,4 3-16 0,-1 5 0 0,-1 6-1712 0,0 6-352 0,-26 13-64 0,0 0-16 0,85-5-288 0,-85 5-64 0,0 0-16 0,0 0 0 0,88 45-304 0,-88-45-64 0,0 0-16 0,0 0 0 0,32 79-160 0,-32-55 128 0,-7 2-128 0,-1 6 128 0,-5-2-128 0,-6 2 0 0,-2 2 0 0,-1 0 128 0,1-6-128 0,-1-7 0 0,1-2 0 0,-2-6 0 0,5-4-400 0,-1-3 32 0,2-6 16 0,4-8 0 15,-2 1-48-15,0-6-16 0,2-1 0 0,1-2 0 16,3-13-144-16,-4-4-16 0,3-7-16 0,1-3 0 16,5-2-352-16,4 0-64 0,8 1-16 0,3 3-17040 0</inkml:trace>
  <inkml:trace contextRef="#ctx0" brushRef="#br0" timeOffset="89370.95">29670 3988 26719 0,'0'0'1184'0,"0"0"240"0,0 0-1136 0,0 0-288 0,0 0 0 0,0 0 0 15,0 0 3280-15,0 0 608 0,67 69 112 0,-67-69 32 16,0 0-1616-16,66 87-320 0,-66-87-64 0,49 67-16 16,-49-67-496-16,49 62-112 0,-49-62 0 0,47 68-16 15,-47-68-784-15,0 0-160 0,54 83-16 0,-54-83-16 16,0 0-752-16,51 71-160 0,-51-71-16 0,0 0-16 16,40 66-1232-16,-40-66-240 0,0 0-48 0,0 0-19504 15</inkml:trace>
  <inkml:trace contextRef="#ctx0" brushRef="#br0" timeOffset="89553.66">30059 3909 36863 0,'-19'-10'1632'0,"10"7"336"0,-1 1-1584 0,5 0-384 16,-1 2 0-16,2 0 0 0,-1 4 1632 0,-3-1 240 16,-3 7 48-16,-4 9 16 0,-8 5-400 0,3 6-96 15,-3 11-16-15,2 5 0 0,3 1-624 0,2-1-128 16,-2 9-32-16,-1 3 0 0,0 4-512 0,4 0-128 15,6-7 0-15,-4 5 0 16,7-2-1088-16,-4-1-240 0,9 1-48 0,1-6-20016 0</inkml:trace>
  <inkml:trace contextRef="#ctx0" brushRef="#br0" timeOffset="90004.52">30281 3920 35359 0,'9'-26'768'0,"-3"13"176"0,1-1 16 0,-1 5 48 0,-2 2-816 0,1 3-192 0,-1-2 0 0,3 0 0 16,10-5 1920-16,4 0 352 0,7-2 64 0,0 2 16 16,-28 11-1344-16,0 0-272 0,79-4-48 0,-79 4-16 15,0 0-368-15,0 0-80 0,81 47-16 0,-81-47 0 16,0 0-208-16,25 67 0 0,-25-67 0 0,-2 59 0 16,-6-22 0-16,-3-1 0 0,-4 5 0 0,-4-3 0 0,0 1-144 0,-5 5-32 15,1-1 0-15,3-6 0 16,1 3 0-16,0-1 0 0,-3 8 0 0,1-2 0 0,6-1 176 0,0-3 0 15,2 2 0-15,-1-5 0 0,7-4 0 0,-2-1 0 16,9-8 0-16,-4-3 0 0,4-22 128 0,0 0 96 16,0 0 32-16,0 0 0 0,0 0 320 0,0 0 80 15,64 61 16-15,-64-61 0 0,0 0-16 0,60-21 0 16,-36 6 0-16,1-4 0 0,-1-4-208 0,1-3-64 16,-1 0 0-16,-1-4 0 0,1 0-240 0,-3 2-144 15,-4-1 160-15,-6 5-160 0,-2-1 0 0,-3 3 0 16,-2 1-208-16,-6 2 64 0,-2 1-16 0,-2-1 0 15,-3 0 0-15,0 4 0 0,-8-6-112 0,0 3-32 16,-6-5 0-16,3 2 0 16,-9-1-208-16,1-3-64 0,-2 1 0 0,-2-6 0 15,2 4-272-15,2 1-64 0,0 4-16 0,7 5 0 16,2 1 48-16,4 3 16 0,6 5 0 0,-1 5 0 16,5-4-64-16,5 6-16 0,0 0 0 0,0 6 0 15,5-2-1248-15,-5-4-256 0,0 0-48 0,0 0-12304 0</inkml:trace>
  <inkml:trace contextRef="#ctx0" brushRef="#br0" timeOffset="90255.66">30972 4161 5519 0,'0'0'496'0,"0"0"-496"0,0 0 0 0,58-12 0 0,-50 12 6032 0,-2 0 1120 0,-1 0 208 0,-5 0 64 0,0 0-3216 0,0 0-640 0,72 10-128 0,-72-10-32 0,0 0-1568 0,0 0-320 0,77 24-64 0,-77-24-16 0,0 0-624 0,0 0-128 0,0 0-32 0,0 0 0 0,0 0-288 0,34 68-64 0,-40-55-16 0,-4-2 0 0,1 4-128 0,-6-2-32 0,0 1 0 0,-4-3 0 0,0-2-128 0,1 1 0 0,-7-1 0 0,1 0 0 0,5-7 0 0,-5 0 0 0,5-4 0 0,0-3 0 0,0-1-608 0,0-7-48 0,4-4-16 0,6-2 0 16,-4 0-352-16,7-5-80 0,4-2-16 0,-1-1 0 15,6 5-96-15,3-3-32 0,3 5 0 0,1 1-18400 0</inkml:trace>
  <inkml:trace contextRef="#ctx0" brushRef="#br0" timeOffset="108322.09">3839 11734 31327 0,'-6'0'2784'0,"-1"0"-2224"0,5 2-560 0,-4-2 0 0,6 4 2096 0,-7-4 304 0,-3 3 64 0,-5 3 16 0,-4 3-704 0,1 1-144 0,1 5-32 0,4-2 0 0,1 8-464 0,5 1-112 0,1 10 0 0,6 4-16 0,0-6-432 0,0 4-64 0,4 13-32 0,-4 4 0 0,6 5-256 0,-5 6-48 0,7 6-16 0,-2-6 0 0,3-8-160 0,-3-3 0 0,3-2 0 0,0-2-176 0,-3-2-528 0,2-4-96 0,-3-7-32 0,5 0 0 0,-5 5-480 0,5-1-96 0,3-1-32 0,-4-3-18784 0</inkml:trace>
  <inkml:trace contextRef="#ctx0" brushRef="#br0" timeOffset="108680.46">4482 12044 42383 0,'-23'8'1872'0,"14"-3"400"0,-1 5-1824 0,1-7-448 0,3 3 0 0,2-6 0 15,3 6 1120-15,-9 3 128 0,5 6 32 0,-9 10 0 16,5 6 80-16,3 3 32 0,6 4 0 0,0 1 0 16,10-1-1008-16,-10-38-192 0,28 62-32 0,-28-62-16 15,0 0-144-15,69 69 0 0,-69-69 0 0,0 0 0 16,91 32 0-16,-91-32-176 0,0 0 176 0,96 2-192 15,-96-2-128-15,0 0-16 0,80-24-16 0,-55 13 0 16,-10-3-48-16,4-6-16 0,-8-5 0 16,2-1 0-16,-4 2 96 0,1-3 0 0,-5 1 16 0,1 0 0 0,2-1-16 0,-8 1-16 15,0-2 0-15,-4 0 0 0,-2-1 112 0,-3 1 32 16,-1 2 0-16,-5-2 0 0,-3-2 192 0,-5 2 0 16,-1-1 0-16,-5 5 0 0,3 7 0 0,-6 2 0 15,4 6 0-15,2 3 0 0,-1 6-384 0,7 4 32 16,-3-1 0-16,6 9 0 15,4 1-288-15,-2 6-48 0,9 3-16 0,-3-1 0 16,9-6-496-16,-4 4-96 0,8 3-32 0,5-1-16240 0</inkml:trace>
  <inkml:trace contextRef="#ctx0" brushRef="#br0" timeOffset="109048.04">5320 11975 31327 0,'-2'5'2784'0,"-6"-3"-2224"0,7 0-560 0,1-2 0 0,-4 2 2336 0,2 2 352 0,-6 1 80 0,-1 3 16 0,-2 7-800 0,1 0-144 0,-3 4-48 0,7-1 0 0,-3 7-768 0,3-1-144 0,6 4-48 0,-3-1 0 0,6 5-240 0,3 2-48 0,3-1-16 0,1 5 0 0,-10-38-272 0,30 60-48 0,-30-60-16 0,0 0 0 0,60 60-192 0,-60-60 0 0,0 0 0 0,0 0 0 0,92 15 0 0,-92-15-128 0,0 0 128 0,62-28-208 0,-43 13-112 0,-4 0-32 0,0-9 0 0,-2 1 0 0,-2 2-32 0,3-7 0 0,-5-2 0 0,0 2 0 0,3 3-112 0,-9-3-16 0,3 2-16 0,-2 0 0 0,-2 1-16 0,-4-1 0 0,2 9 0 0,-8-6 0 0,-1 3 160 0,-6-3 16 15,0 3 16-15,-8 3 0 0,3 5 96 0,-5 3 0 16,-3 3 16-16,4 3 0 15,-5 3-208-15,5 3-32 0,0 3-16 0,1 3 0 16,8 5-480-16,4 1-112 0</inkml:trace>
  <inkml:trace contextRef="#ctx0" brushRef="#br0" timeOffset="109398.93">6150 11826 26719 0,'-11'2'2368'0,"7"2"-1888"0,-1 1-480 0,-3 3 0 0,6-2 3456 0,-5-1 576 0,1 5 128 0,1 6 32 15,-9 7-1424-15,3 11-272 0,-4 7-64 0,-2 6-16 16,2 4-1056-16,4 2-208 0,3 3-32 0,3-3-16 16,8-5-624-16,-1-4-128 0,6-7-32 0,-8-37 0 15,24 58-192-15,-24-58-128 0,0 0 128 0,72 51-128 16,-72-51 0-16,0 0 0 0,79 2 0 0,-79-2 0 15,0 0-128-15,75-24 0 0,-51 5 0 0,1-4 0 16,-7-3-112-16,-2-6-16 0,-1 2 0 0,-2-8 0 0,2 3 0 16,-2-3-16-16,-2 4 0 0,2-3 0 15,-3-1-128-15,-5-1-32 0,5-8 0 0,-10 2 0 0,0 1 96 0,-4 7 16 16,-5 5 0-16,-3 2 0 0,-5 5 320 0,-3 5 0 16,-1 1-144-16,-1 6 144 0,-1 7 0 0,-1 0-160 15,3 5 160-15,-2 4-128 16,3 5-448-16,1 3-64 0,4 0-32 0,0 6-13840 15,-4 8-2768-15</inkml:trace>
  <inkml:trace contextRef="#ctx0" brushRef="#br0" timeOffset="110268.83">7676 11802 11055 0,'-7'-10'976'0,"1"5"-784"0,1 5-192 0,1-2 0 0,-2 0 2784 0,2-2 512 0,1 4 96 0,-9 4 32 0,-3-2 1104 0,-7 7 208 0,-3 4 64 0,-5 6 0 0,2 7-2688 0,4 3-512 0,1 3-128 0,4 1 0 0,1 7-192 0,1 11-16 0,0 12-16 0,5 9 0 0,-1 1-464 0,11-5-80 0,4-8-32 0,11-9 0 0,3-8-400 0,-16-43-80 0,43 56 0 0,-43-56-16 0,0 0-176 0,92 30 0 0,-92-30 0 0,86-11 0 0,-86 11 0 0,81-32-176 0,-43 8 176 0,-3-4-192 0,-1-4 0 0,-6-2 0 0,-5 2 0 0,-4-2 0 0,-4 0-64 0,0 0 0 16,-6-9-16-16,1 0 0 16,-7 2-144-16,3-3-32 0,-6-1 0 0,-6-2 0 0,3 8 64 0,-11 1 0 15,-1 8 0-15,0 2 0 0,-7 5 48 0,-3 3 16 16,-3 1 0-16,-2 4 0 0,0 2-64 0,-4 7-16 16,6 2 0-16,0 8 0 15,7 0-112-15,2 3-32 0,1 10 0 0,8-2 0 16,1 8-176-16,5-2-48 0,2 1 0 0,8 1-11760 0,-2 5-2352 15</inkml:trace>
  <inkml:trace contextRef="#ctx0" brushRef="#br0" timeOffset="110669.08">8323 11897 41471 0,'-11'17'1840'0,"1"-7"368"0,1 3-1760 0,3-4-448 0,2-7 0 0,1 6 0 16,1-3 1280-16,-8 9 160 0,5 4 32 0,-8 12 16 16,3 8-208-16,-3 5-32 0,6 0-16 0,-1 6 0 15,6 0-704-15,2-2-144 0,0-4-16 0,6 1-16 16,-6-44-352-16,19 67 128 0,-19-67-128 0,0 0 0 0,43 68 0 0,-43-68 0 16,0 0 0-16,0 0 0 0,0 0 0 0,92 34-208 15,-92-34 48-15,47-19 16 0,-26 4-160 0,1-6-16 16,3-5-16-16,-1-4 0 0,-1 0 80 15,-3-6 0-15,-1-3 16 0,0-1 0 16,-4 3-144-16,0 3-48 0,-6 4 0 0,1-6 0 16,-5 0 16-16,1-3 0 0,-4 1 0 0,-4 1 0 0,-4 7 224 0,-3 1 64 15,-2 1 0-15,-8 4 0 0,0 1 128 0,-5 3 176 16,-5 4-48-16,1 1 0 0,-2 2 64 0,0 4 0 16,2 3 0-16,0-1 0 0,-1 5-192 0,9-4 0 15,1 4 0-15,4 2-176 16,2 2-320-16,3 4-64 0,5-2-16 0,5 1 0 15,0 5-448-15,5 5-112 0,-5-15-16 0,0 0-17840 0</inkml:trace>
  <inkml:trace contextRef="#ctx0" brushRef="#br0" timeOffset="111036.05">9185 11751 13823 0,'-9'-8'1216'0,"0"7"-960"0,1 1-256 0,3 0 0 16,-1 0 5952-16,2 0 1136 0,2 1 224 0,-7 5 48 16,-4 0-4272-16,-2 5-848 0,-4 6-192 0,0 4-16 15,4 5-688-15,0 6-128 0,0 5-16 0,6 7-16 0,-1-7-544 0,6 6-128 16,1 6 0-16,3 8-16 16,2 1-224-16,5-4-32 0,6-3-16 0,-13-51 0 15,30 70-224-15,-30-70 176 0,0 0-176 0,0 0 160 0,81 62-160 0,-81-62 0 16,0 0 0-16,68-10 0 0,-68 10 0 0,43-26 0 15,-24 3 0-15,0-1 0 0,-6 0 0 0,2-1-144 16,-4-5 144-16,2-2-160 0,-2-2 16 0,-1-3 0 16,-3 1 0-16,3-2 0 0,-8-3-96 0,1 2-16 15,-3 3 0-15,-5 4 0 0,-5 8-32 0,1-1-16 16,-4 3 0-16,-2 3 0 0,-4 2-32 0,-2 4-16 16,-5-2 0-16,2 5 0 15,-1 1-160-15,4 3-48 0,3 4 0 0,-1 0 0 16,4 6-256-16,0 2-48 0,5-1-16 0,1 5 0 15,0 1-224-15,5 6-48 0,4-2-16 0,0 4-17872 0</inkml:trace>
  <inkml:trace contextRef="#ctx0" brushRef="#br0" timeOffset="111406.38">9926 11646 43311 0,'-6'11'1920'0,"3"-5"384"0,-3-1-1840 0,2 1-464 0,0 1 0 0,3-1 0 16,-3 0 1536-16,-2 7 224 0,-1 11 32 0,-5 6 16 15,3 12-208-15,0 7-32 0,3-4-16 0,0 5 0 16,4-1-928-16,2 8-192 0,8-3-48 0,-2 2 0 0,7-3-176 16,-13-53-32-16,39 83-16 0,-39-83 0 15,0 0-160-15,77 77 0 0,-77-77 0 0,0 0 0 0,77 17-160 0,-77-17 160 16,0 0-208-16,72-23 80 0,-54 14-64 0,-3-6 0 15,1-4 0-15,-1-2 0 0,1-1 32 0,-4-3 0 16,1-7 0-16,-2 4 0 0,-1-2 160 0,-3 0-208 16,1-2 80-16,-5-4 128 0,1 1-192 0,-4-1 192 15,-7 2-192-15,-1 6 192 0,-5-2-128 0,-2 4 128 16,-2 1 0-16,-4 1 0 0,1 3 0 0,-3 2 0 16,2 0 0-16,-1 4 0 0,3 2 0 0,0 2-176 15,4 7 176-15,0-1-128 16,6 1-480-16,-4 4-96 0,1 4 0 0,3 3-16 15,-4 3-928-15,2 6-176 0,1 1-32 0,1 10-19376 0</inkml:trace>
  <inkml:trace contextRef="#ctx0" brushRef="#br0" timeOffset="113508.3">8336 9952 30399 0,'0'-15'1344'0,"0"8"288"0,0 1-1312 0,0 3-320 0,0 1 0 0,0 2 0 0,0 0 2144 0,0-4 352 0,-6 2 80 0,3 2 16 0,-3 2-800 0,-3 2-176 0,-6 1-16 0,1 5-16 0,-1 3-736 0,-3 2-144 0,-1 4-16 0,0 1-16 0,-2 3-224 0,3 1-32 0,-5 1-16 0,8-5 0 0,4 3-400 0,3-4 128 0,3-2-128 0,1 0 0 0,4-6 0 0,2 4-176 0,3-2 16 0,1 0 0 0,0-2-512 0,-6-11-96 0,0 0-32 0,0 0 0 0,0 0 160 0,0 0 16 0,84 61 16 0,-84-61 0 0,0 0 224 0,0 0 64 16,0 0 0-16,0 0 0 0,68 67 160 0,-59-52 160 0,-7-2-208 0,-2 8 80 0,4-2 128 0,-8 2 0 0,2-4 0 0,2-1 0 0,-4 1 208 15,4 0-16-15,0 0-16 0,-3 0 0 0,3 0 16 0,3-6 16 16,-3 4 0-16,4-3 0 0,-4-1-80 0,6-2-128 16,-2 3 176-16,1-1-176 0,-1 2 128 0,-2 4-128 15,2-4 0-15,-4 8 0 0,2-3 0 0,-2 1 0 16,-2 0 0-16,2 2 0 0,0-1 0 0,0-3 0 16,0 2 0-16,0-4 0 0,0-4 192 0,2 3-192 15,1-9 192-15,1 1-192 0,2-4 128 0,-1 0-128 16,5-4 0-16,-1-2 0 0,0 0 0 0,5-5 0 15,4-2-192-15,3-8 48 0,4-6-192 0,-1-1-48 16,0-4 0-16,3 2 0 16,-7-2-320-16,5-2-80 0,-1-2-16 0,1 4 0 15,-7-2-2480-15,1 6-496 0,0-1-112 0,-6 5-16 16,-2 3-912-16,-3 4-192 0,-2 2-48 0,-6 3 0 16,0 1 3392-16,-4 3 656 0,2 3 144 0,-2-3 32 0,4 2 4032 0,-5 2 800 0,1 0 160 0,0 2 48 15,2-1 432-15,2 1 96 0,-4 0 0 0,4 0 16 16,-5 1-2608-16,5 1-528 0,0 0-96 0,2 4-32 15,1 1-688-15,3-1-144 0,7 0-16 0,-13-6-16 16,0 0-208-16,0 0-32 0,87 67-16 0,-87-67 0 16,0 0 144-16,0 0 16 0,101 81 16 0,-101-81 0 15,73 56-112-15,-73-56-32 0,72 55 0 0,-72-55 0 16,0 0-272-16,84 66-128 0,-84-66 0 0,0 0 128 16,0 0-464-16,87 49-112 0,-87-49 0 0,0 0-16 15,0 0-768-15,0 0-160 0,0 0-16 0,0 0-18400 16</inkml:trace>
  <inkml:trace contextRef="#ctx0" brushRef="#br0" timeOffset="113715.13">9114 10415 28559 0,'-19'-12'1264'0,"6"9"272"0,2-3-1232 0,1 6-304 0,5 0 0 0,-3 0 0 0,1 2 2800 0,-6 2 496 0,-12-1 96 0,-3 7 32 0,-2 5-1376 0,-2 4-256 0,2 1-64 0,2 5-16 0,5 3-704 0,3 0-144 0,4-3-32 0,1-3 0 0,6 4-496 0,-4 1-96 0,7-3-32 0,-1-3 0 0,5 0-576 0,2-3-112 0,6-1-32 0,-1-2 0 0,-5-15-1088 0,0 0-208 0</inkml:trace>
  <inkml:trace contextRef="#ctx0" brushRef="#br0" timeOffset="114026.18">9417 10293 36863 0,'-10'-12'1632'0,"5"5"336"16,1-1-1584-16,4 1-384 0,-4 3 0 0,4-3 0 0,0-1 1184 0,0-1 160 0,4-10 16 0,-4-11 16 15,4 0-224-15,1 3-32 0,1-5-16 0,1 8 0 16,1 3-768-16,-1 3-144 0,3 2-48 0,-1 0 0 16,-1 4-144-16,-1 5-176 0,-1 5 48 0,0-2 0 15,-3 8-208-15,1 2-48 0,2 1 0 0,-3 8 0 16,3 4 224-16,-6 7 160 0,2 6-208 0,2 6 80 15,-4 1 320-15,0 1 64 0,3 9 0 0,-3 3 16 16,0 8 144-16,2 2 32 0,2-3 0 0,0 1 0 0,2 9 0 16,-3-5 16-16,5 2 0 0,-1-6 0 0,-1-7 128 0,-2-8 32 15,1-10 0-15,-1-3 0 0,2-2-112 0,-1-1 0 16,-5-29-16-16,15 62 0 0,-15-62-496 0,0 0 0 16,23 64 0-16,-17-49 0 15,1-2-576-15,1-4-144 0,-8-9-48 0,0 0 0 16,0 0-496-16,0 0-96 0,0 0-32 0,0 0 0 15,0 0-320-15,0 0-64 0</inkml:trace>
  <inkml:trace contextRef="#ctx0" brushRef="#br0" timeOffset="114293.8">9490 10202 2751 0,'-6'-52'256'0,"6"24"-256"0,0 3 0 0,0 6 0 16,0 6 3568-16,0 6 656 0,0-1 144 0,0-3 32 15,4-8 1024-15,2-2 208 0,3 1 32 0,2 3 16 16,6 0-3568-16,-2 8-720 0,6 1-144 0,-21 8-32 15,0 0-512-15,75 6-96 0,-75-6-32 0,0 0 0 16,87 39 32-16,-87-39 0 0,0 0 0 0,67 57 0 16,-67-57-160-16,0 0-48 0,0 0 0 0,38 77 0 15,-38-59-128-15,0-3-16 0,-8 4-16 0,3-4 0 16,-5 4-32-16,-1-4 0 0,2 2 0 0,-8 0 0 16,0 0-208-16,4-2 0 0,-2-4 0 0,-2 2 0 15,2-3-224-15,3-5-144 0,-5-1-16 0,6 2-16 16,-2-3-512-16,2-1-112 0,-2 4 0 0,3-2-16 15,1-1-128-15,3 3-32 0,1 0 0 0,-3 1-17872 16</inkml:trace>
  <inkml:trace contextRef="#ctx0" brushRef="#br0" timeOffset="115178.41">1546 10236 28559 0,'0'-5'2544'0,"-4"1"-2032"0,3 2-512 0,-1 0 0 0,0 2 2496 0,-4-2 384 0,-3-2 96 0,-4 1 16 0,-2 1-1136 0,-8-2-208 0,2 4-48 0,-1 4-16 0,1 5-528 0,-1-3-96 0,5 5-32 0,0 2 0 0,2 0-432 0,3 2-96 0,3-1-16 0,1 1 0 0,3-4-384 0,1 2 128 0,4 2-128 0,0 4 0 0,4-4 0 0,0 4 0 0,1-4 0 0,5 0 0 0,-5-2 0 0,5 2 0 0,-10-15 0 0,0 0 0 0,49 66 0 0,-49-66 0 0,0 0 0 0,69 67 0 0,-69-67-128 0,0 0 128 0,103 79 0 0,-103-79 0 0,76 51 0 0,-76-51 0 0,0 0 0 0,95 62 0 0,-95-62 0 0,0 0 0 15,0 0 0-15,89 49 0 0,-89-49 0 0,0 0 160 16,28 56-32-16,-28-37-128 0,-2-2 576 0,-5 0 16 16,-3 4 0-16,-1-3 0 0,-6 1-48 0,0 0-16 15,-2 2 0-15,0-3 0 0,-3-4-272 0,-3 1-64 16,-1 0-16-16,-6-2 0 0,4-2-176 0,-2-1-192 15,-11-1 32-15,1-3 16 16,3 1-1232-16,1-1-240 0,2-1-48 0,0 1-20752 16</inkml:trace>
  <inkml:trace contextRef="#ctx0" brushRef="#br0" timeOffset="120891.9">21846 2020 9215 0,'-3'-2'816'0,"-3"0"-656"0,2 2-160 0,0-3 0 0,3 3 1808 0,1-2 336 0,-4 2 64 0,0-4 16 0,2 0 1648 0,-4-1 336 0,-3-1 64 0,2-3 16 0,1-5-1760 0,0 3-352 0,3-2-64 0,-1-2 0 0,2 0-1184 0,2-2-224 0,0 0-64 0,0-2 0 0,0-3-176 0,0 1-32 0,2-3-16 0,0 1 0 0,0 2-128 0,-2-1-32 0,0 3 0 0,0-2 0 0,-2-1-128 0,2 1-128 0,-2-3 192 0,0 1-192 0,2-3 0 0,-4-2 0 0,2-8 0 0,-5 0 0 0,1-7 128 0,0 0-128 0,-7-8 0 0,2-5 0 0,-2-8 128 0,-2-2-128 0,0 0 0 0,5 8 0 0,1 5 0 0,2 10 0 16,1-4 0-16,0 8 0 0,6-5 0 0,0 5 0 15,2 1 0-15,6 1 0 0,-3 7 0 0,8-2 0 16,-1 4 0-16,3 3 0 0,2 5 0 0,-2 1 0 16,3 4 0-16,1-4-144 0,2 4 144 0,1 0-160 15,-1 2 160-15,-2 3-160 0,0-3 160 0,0 4-128 0,-4 1 128 0,3 1-128 16,-3 1 128-16,4 0 0 0,-8 1 0 0,5 1 0 15,0-2 0-15,-1 3 0 0,0-5 0 0,4 6 0 16,0-5 0-16,2 5 0 0,1-4 0 0,3 2-128 16,-3 1 128-16,3 1 0 0,-1 2 0 0,1 0 0 15,-25 0 0-15,0 0 0 0,80 5 0 0,-55-1 0 16,-25-4 0-16,0 0 0 0,83 12 0 0,-83-12 0 16,0 0 0-16,86 15 0 0,-86-15 0 0,0 0-128 15,86 13 128-15,-86-13 0 0,0 0 0 0,77 15 0 16,-77-15 0-16,0 0 0 0,0 0 0 0,91 24 0 15,-76-16 0-15,-4-3 0 0,0 5 0 0,1-5 0 16,-3 1 0-16,0 2 0 0,1-3 0 0,-5 1 0 16,1-1 0-16,2-1 0 0,-3 2 0 0,1-2 0 0,-1-1 0 0,-1-1 0 15,0 2 0-15,-2 0 0 0,2-2 0 0,-1 1 0 16,-1 1 0-16,2-4 0 0,0 2 0 0,-2 2 0 16,1-2 0-16,-3 1 0 0,4 1 0 0,-2 0 0 15,2 2 0-15,-4-3 0 0,0 3 0 0,2 3 0 16,-2-3 0-16,2 3-128 0,-2-3 128 0,0 3 0 15,1 5 0-15,3-5 0 0,-4 2 0 0,0 2 0 16,0 2 0-16,0 0 0 0,0 4 0 0,0 0 0 16,0 5 0-16,0-1 0 0,0 7 0 0,0-30 0 15,2 58 0-15,-2-58 128 0,4 77 32 0,-4-77 16 16,4 91 0-16,-4-91 0 0,1 88 80 0,-2-45 0 16,1 0 16-16,-4 4 0 0,0 2 16 0,-2 0 0 15,1 2 0-15,-1-2 0 0,-3 9 32 0,-1 2 16 0,-3 2 0 16,2 2 0-16,-2-2 0 0,0-8 0 0,1-1 0 0,3-6 0 15,0-9-128-15,3 1-16 0,-2-1-16 0,1-4 0 16,3 1-176-16,0-3 160 0,2-7-160 0,2-3 160 16,-3 3-160-16,3-1 160 0,-4-5-160 0,4 2 160 15,-2-5-160-15,2 1 0 0,0-2 144 0,-4-3-144 16,4-1 0-16,0-5 144 0,-3-1-144 0,1-1 0 16,2 0 192-16,-4-4-64 0,2 0 0 0,0 0-128 15,0 0 256-15,-7 0-64 0,3-6-16 0,-3 2 0 16,-1 4 16-16,-3-5 16 0,-2 1 0 0,-4 0 0 15,-1 2-80-15,-8-5-128 0,-6 1 176 0,0 1-176 16,2 1 128-16,-4 0-128 0,-7 2 0 0,-10-4 0 16,-5 3 0-16,-2 3 0 0,6 0 0 0,-7 0 0 15,1 2 0-15,4 1-192 0,0 3 16 0,5-2 16 16,4 1-432-16,-2-1-96 0,6 2-16 0,5-2 0 16,8-1-80-16,4 3-32 0,9-6 0 0,4 2 0 15,3 0-256-15,7-2-48 0,3 0-16 0,3-2-18752 16</inkml:trace>
  <inkml:trace contextRef="#ctx0" brushRef="#br0" timeOffset="122163.99">12333 11879 35935 0,'-9'0'3200'0,"3"2"-2560"0,3 1-512 0,-3 1-128 0,6 2 1104 0,-4-3 208 0,-5 9 32 0,-3 7 16 0,-1 9-416 0,-2 6-96 0,2 9-16 0,4 4 0 0,3 11-128 0,6 0-48 0,0 1 0 0,9-1 0 0,1-2-32 0,-1-7-16 0,6-6 0 0,-15-43 0 0,34 74-160 0,-34-74-48 0,0 0 0 0,58 63 0 0,-58-63-128 0,0 0-16 0,0 0-16 0,100-1 0 0,-72-14-112 0,2-6 0 0,0-7-128 0,2-2 192 0,-4-4-192 0,-1-2 176 0,-5 6-176 0,3-9 160 0,-6-5-160 0,-1-3 0 0,1-2 0 0,-8 3 0 0,-1 6 0 0,-1 6-272 0,-5-3 64 0,-4 3 16 0,-4-4-160 0,-1 3-32 16,-5 3 0-16,-5 3 0 0,-4 5 128 0,-3 1 0 16,-3 6 16-16,1-1 0 0,-4 3-112 0,3 0-32 15,1 5 0-15,1 6 0 16,6 1-336-16,0 3-80 0,6 3-16 0,2 1 0 15,3 4-32-15,6 1-16 0,-4 4 0 0,4-3 0 16,4 5-1696-16,2 4-352 0</inkml:trace>
  <inkml:trace contextRef="#ctx0" brushRef="#br0" timeOffset="122435.93">13358 11477 39615 0,'-15'15'1760'0,"5"-6"352"0,4 0-1680 0,3 1-432 0,-3-3 0 0,2 1 0 16,2 5 944-16,-1 15 96 0,-7 15 32 0,5 16 0 16,-3 12 336-16,2 2 64 0,3-1 0 0,1 5 16 15,2 5-448-15,0 9-80 0,0 5-32 0,5-4 0 16,-1-6-368-16,2-5-80 0,3-13-16 0,1-3 0 0,5 3-464 0,-2-14-288 15,-7-10 32-15,-6-44 16 16,20 80-928-16,-20-80-192 0,23 83-48 0,-23-83 0 16,28 66-128-16,-28-66-48 0</inkml:trace>
  <inkml:trace contextRef="#ctx0" brushRef="#br0" timeOffset="122913.51">13963 12033 20271 0,'-6'0'896'0,"2"0"192"0,1 0-880 0,1 2-208 0,-4-2 0 0,4 0 0 16,0 2 3664-16,-3 3 688 0,-5-1 144 0,1 5 32 16,-4 5-1760-16,1 2-336 0,3 3-80 0,0 6-16 15,5 1-784-15,2 6-144 0,4 5-48 0,2 1 0 16,-4-38-240-16,18 83-48 0,-18-83-16 0,30 79 0 16,-30-79-416-16,0 0-64 0,57 67-32 0,-57-67 0 0,0 0-416 0,0 0-128 15,101 0 0-15,-101 0 0 16,62-35-368-16,-32 10-128 0,-1-3-16 0,-5-4-16 15,-3 0-304-15,1-5-64 0,-3-3-16 0,0-3 0 16,-4 0 16-16,-2 5 0 0,-5 4 0 0,-1 6 0 16,-5-2 256-16,-4 2 48 0,-2 0 16 0,-7 3 0 0,-2-1 304 0,-6 5 64 15,-2 2 16-15,-7 4 0 0,0 0 192 0,-2 0-144 16,-2 6 144-16,2-1-128 0,5 10 128 0,-3-3-160 16,4 6 160-16,5 1-160 0,0 8-128 0,4-1-32 15,2 2 0-15,4 0 0 16,3-2-128-16,6 3-16 0,0-5-16 0,0-9 0 15,0 0-720-15,0 0-144 0,0 0-16 0,0 0-15536 0</inkml:trace>
  <inkml:trace contextRef="#ctx0" brushRef="#br0" timeOffset="123267.85">14837 11740 20271 0,'-14'2'1792'0,"9"-2"-1424"0,-5 1-368 0,5 1 0 16,1 2 4416-16,0-4 800 0,2 2 160 0,-7 5 48 16,0 5-2896-16,-5 5-576 0,3 5-112 0,-4 4-32 15,6 8-592-15,-1 0-112 0,3 4-16 0,1 3-16 16,4 6-240-16,-2 9-32 0,4 3-16 0,4 8 0 16,2 5-144-16,3-1-48 0,1-11 0 0,1-7 0 15,-11-53-256-15,28 71-48 0,-28-71-16 0,0 0 0 16,0 0-272-16,0 0 0 0,87 40 0 0,-87-40 0 0,43-17 0 0,-21-2 0 15,5-5 0-15,1-10-192 0,-4-4-112 0,4-5-16 16,-7 0 0-16,2 0 0 16,-8 3-240-16,4-3-48 0,-6 0-16 0,-2-1 0 15,-2-3 0-15,1 2 0 0,-6 0 0 0,-4 4 0 0,-4 3 176 0,-6 4 48 16,-1 6 0-16,-2 0 0 0,-2 6 80 0,-8 5 32 16,3 0 0-16,-9 5 0 0,5-1-96 0,0 8 0 15,5 3-16-15,0 2 0 16,-2 5-352-16,4 5-64 0,2 5-16 0,0 0-18880 0</inkml:trace>
  <inkml:trace contextRef="#ctx0" brushRef="#br0" timeOffset="126087.11">16133 11879 911 0,'-3'-19'0'0,"-3"10"0"0,2 3 0 0,0-2 0 0,4 6 5568 0,-2-1 1024 0,-1 3 192 0,-3-2 64 0,-3 0-2096 0,-6 0-400 0,0 4-96 0,-4 5-16 0,6 3-2320 0,-2 5-448 0,0 4-112 0,-2 5-16 0,2 10-464 0,3 4-112 0,-5 5 0 0,6 6-16 0,2 3-192 0,3 3-48 0,2 5 0 0,8-7 0 0,2-3-128 0,5-7-48 15,-11-43 0-15,32 66 0 0,-32-66-160 0,0 0-48 0,68 57 0 0,-68-57 0 0,0 0-128 0,90 9 0 0,-90-9 0 0,62-21 0 0,-32 4-144 0,0-5 144 0,-2-4-192 0,-3-6 192 0,-1-2-416 0,-5-6 32 0,0-1 0 0,-1 3 0 16,-4 3-32-16,-3-7 0 0,2 1 0 0,-7-4 0 0,3 2 112 0,-9-2 32 0,0 3 0 16,-4 7 0-16,-1-3 112 0,-5 8 32 15,-5-4 0-15,-4 6 0 0,-1 3 128 0,-3-1-192 0,-1 5 192 0,-1 3-192 16,1 3 48-16,-4 3 0 0,3 9 0 0,1 3 0 15,5 5-48-15,-3 5-16 0,7 1 0 0,-1 6 0 32,1 3-352-32,2 3-64 0,0 1-16 0,6-1 0 15,3 7-64-15,4-4 0 0,0 4-16 0,2 2-11648 0,5 0-2336 0</inkml:trace>
  <inkml:trace contextRef="#ctx0" brushRef="#br0" timeOffset="126538.18">16990 11743 18431 0,'-2'-3'1632'0,"2"-3"-1312"15,0 2-320-15,0 4 0 0,0-4 3088 0,-3 3 560 16,3-7 96-16,-6-1 32 0,2-1-640 0,-1 1-128 15,-3 7-32-15,-1 2 0 0,1 4-1424 0,-5 5-272 16,4 6-64-16,-6 4-16 0,1 5-176 0,-1 6-16 16,4 2-16-16,2 8 0 0,-4 7-368 0,3 7-80 15,4 5-16-15,1-1 0 0,5 2-112 0,2-2-32 16,3-1 0-16,5-7 0 0,3-4-128 0,-13-46-48 16,34 69 0-16,-34-69 0 0,0 0-80 0,62 62-128 15,-62-62 176-15,0 0-176 0,0 0 0 0,97 6 0 16,-74-16 0-16,1-5 0 15,1-4-512-15,3-7-48 0,-3-6-16 0,-3 2 0 16,-1-2 64-16,-2-2 16 0,-1-5 0 0,-3 1 0 0,-1 5 80 0,-3-1 16 0,-2-10 0 0,-3 5 0 16,1-4 144-16,-7 1 48 0,-3 3 0 0,-7 1 0 15,-1 5 208-15,-6 2-192 0,-2 3 192 0,-1 0-192 16,-5 7 192-16,-3 3 0 0,3-1 0 0,-3 4-144 16,4 5-112-16,1 7-32 0,6-1 0 0,-1 4 0 15,1 7-208-15,2 3-32 0,0-1-16 16,0 6 0-16,1 4-128 0,3 2-32 0,2 3 0 15,3 2 0-15,2 1-624 0,4-1-128 0</inkml:trace>
  <inkml:trace contextRef="#ctx0" brushRef="#br0" timeOffset="127506.61">17917 11696 37775 0,'-6'0'3360'0,"-1"4"-2688"0,1 2-544 0,2-4-128 0,2 1 1024 0,-5 7 160 0,-5 3 32 0,-3 11 16 0,-9 10 240 0,1 11 32 0,3 8 16 0,3 3 0 0,6 1-624 0,3 1-128 0,6 0-32 0,2-1 0 0,2 1-256 0,6-4-48 0,-3-1-16 0,-5-53 0 0,23 77-160 0,-23-77-48 0,0 0 0 0,43 68 0 0,-43-68-80 0,0 0-128 0,0 0 176 0,92 13-176 0,-92-13 0 0,62-23 0 0,-32 3 0 0,-2-3 0 0,1 2 0 0,-5-3-256 0,0-4 80 0,-3-2 16 0,2 2-96 0,-5-6 0 0,1-4-16 0,-7 1 0 0,1-1 16 0,-2-2 16 15,-4 1 0-15,-1-4 0 0,-2 1 64 0,-4 3 16 16,-4 1 0-16,-2 5 0 0,-3 3 160 0,-8 1-208 16,0 5 80-16,-7 1 128 0,1 6-304 0,-5 2 64 15,4 2 16-15,-1 4 0 16,1 3-224-16,-1 6-32 0,1 2-16 0,1 6 0 16,3 7-256-16,1 3-48 0,0 3-16 0,4 7 0 15,2-3-288-15,2 3-64 0,7 0-16 0,4 0-17136 0</inkml:trace>
  <inkml:trace contextRef="#ctx0" brushRef="#br0" timeOffset="127924.82">18747 11601 40543 0,'-18'3'1792'0,"8"-1"384"0,5 2-1744 0,-5-2-432 0,6 0 0 0,-1 3 0 16,-1-1 832-16,-3 7 64 0,-4 8 32 0,-8 9 0 15,2 2 576-15,6 8 112 0,-2 5 32 0,6 0 0 16,-5 4-688-16,9 4-128 0,-1 6-16 0,6-3-16 16,0 6-128-16,6-5-32 0,-3 1 0 0,7-13 0 0,-10-43-288 15,21 68-64-15,-21-68-16 0,0 0 0 0,0 0-112 0,62 68-32 16,-62-68 0-16,0 0 0 0,0 0-128 0,80-6 0 15,-55-3 0-15,-5-5 0 0,3 3-384 0,-4-8 32 16,0 1 16-16,1-7 0 16,-1-5-144-16,0 2-32 0,-4-4 0 0,-2-4 0 15,-2 1 64-15,-1-5 0 0,-1 1 0 0,-5 5 0 0,-4-4 32 0,-4 6 16 16,-2 2 0-16,-7 6 0 0,2-1 160 0,-6 3 48 16,-4 1 0-16,3-1 0 0,-7 1 16 0,1 2 16 15,-3-3 0-15,3 5 0 0,0-2-176 0,-1 2-48 16,5 6 0-16,-3-1 0 15,8 3-368-15,6 1-80 0,-1 7 0 0,5-1-16 16,5 2-336-16,1 2-64 0</inkml:trace>
  <inkml:trace contextRef="#ctx0" brushRef="#br0" timeOffset="128844.43">19858 11687 26719 0,'4'-6'2368'0,"-4"-1"-1888"0,0 5-480 0,0-2 0 0,0 2 2496 0,0-1 384 0,0-5 96 0,-4-1 16 0,-2 1-1072 0,-1 8-224 0,-4 2-32 0,-4 11-16 0,-2 12-624 0,-2 5-112 0,2 13-16 0,-2 8-16 0,4-2-112 0,2 13 0 0,-2 15-16 0,2 9 0 0,1 6-144 0,9-5-32 0,-3-5 0 0,8-14 0 0,5-12-192 0,9-9-64 0,-16-47 0 0,39 59 0 0,-39-59-320 0,0 0 0 0,101 28 0 0,-101-28 128 0,91-25-416 0,-48 3-80 0,4-8-16 0,2-14 0 0,-6 1-240 0,0-9-48 0,-5-1-16 0,-4 0 0 15,-6 1-16-15,2-5-16 0,-9-3 0 0,-3-2 0 16,-5 4 144-16,-3 2 16 0,-10 7 16 0,-6 2 0 0,-3 3 160 0,-10 5 48 0,-9 5 0 0,-4 6 0 15,-4-4 192-15,-1 8 144 0,-3 3-192 0,3 2 192 16,3 10-224-16,4 3 64 0,-2 8 16 0,7 6 0 16,1 1-208-16,-1 2-32 0,9 12-16 0,0-3 0 15,5 5-592-15,2-1-112 0,3 4-32 16,2 1-10224-16,4-1-2048 0</inkml:trace>
  <inkml:trace contextRef="#ctx0" brushRef="#br0" timeOffset="129310.77">20991 11649 40543 0,'-24'-3'1792'0,"11"1"384"0,-1 2-1744 0,3 0-432 16,6-4 0-16,-5 4 0 0,1 0 1184 0,-8 4 160 16,-8-2 16-16,-5 5 16 0,0 3 160 0,4-1 16 15,5 6 16-15,-1 0 0 0,7 8-960 0,3 3-192 0,3 2-32 0,5 6-16 16,-1 9-176-16,7 8-48 0,1 3 0 0,7 3 0 16,-1 1-144-16,6-2 160 0,0 3-160 0,-15-59 160 15,43 86-160-15,-43-86 0 0,0 0 0 0,77 62 0 16,-77-62 0-16,0 0-192 0,85 23 0 0,-85-23 16 31,0 0-512-31,86-15-96 0,-86 15-32 0,53-27 0 0,-32 12 304 0,1-7 48 16,-1-6 16-16,2-3 0 0,-7 0 112 0,3-5 16 0,-2-6 16 0,0-3 0 15,0 2-96-15,-6 0-32 16,-1-2 0-16,-5 2 0 0,-1 1 80 0,-4 5 16 0,-9-1 0 0,-3 8 0 16,-1-2 336-16,-9 4 0 0,-3 3 0 0,-3 5 0 15,-2-1-144-15,0 4 144 0,2 6 0 0,-4 2 0 0,2 3-384 16,2 6 16-16,1 7 16 0,5 7 0 15,-1 1-192-15,6 3-32 0,4 3-16 0,0 5 0 16,7-1-1376-16,4 1-272 0,2 0-48 0,0-26-13504 16</inkml:trace>
  <inkml:trace contextRef="#ctx0" brushRef="#br0" timeOffset="129711.7">21737 11552 42383 0,'-28'17'1872'0,"13"-10"400"0,4 3-1824 0,-2-1-448 0,7-3 0 0,-1-3 0 0,-3 7 1280 0,-7 10 176 0,-5 9 16 0,-7 8 16 0,3 6 128 0,4 6 32 0,3-2 0 0,8 4 0 0,3 2-816 0,6-1-176 0,2 5-16 0,6-5-16 0,3-1-256 0,-9-51-48 0,28 90-16 0,-28-90 0 0,40 68-304 0,-40-68 0 0,0 0 128 0,0 0-128 0,86 51 0 0,-86-51 0 0,0 0 0 0,66-15-144 0,-45 3-176 0,1-3-16 0,3-4-16 0,-5-1 0 0,-1-8 160 0,0-3 48 0,2-6 0 0,-4-3 0 0,-1 3 144 0,1-6-192 0,2-6 192 0,-2-2-192 15,0 0-80-15,-2 1-32 0,-4 4 0 0,-3 9 0 16,-8-1-176-16,-4 8-32 0,-5 2-16 0,-6 4 0 0,0 5 208 0,-4 0 64 15,-4 4 0-15,3 6 0 16,-3-1-160-16,2 6-32 0,3 3 0 0,-3 1 0 16,2 5-384-16,2 5-96 0,2 3-16 0,0 4 0 15,2 5-336-15,4 3-64 0,7-1 0 0,-2 4-17680 16</inkml:trace>
  <inkml:trace contextRef="#ctx0" brushRef="#br0" timeOffset="130083.14">22451 11514 33167 0,'-13'10'2944'0,"8"-5"-2352"0,-5 1-464 0,7 1-128 16,-1-1 2176-16,2 3 400 0,-2 1 96 0,-2 10 16 16,-3 14-336-16,-4 17-64 0,2 9-16 0,-3 6 0 15,5 5-576-15,3-3-112 0,1 3-32 0,1-3 0 16,4-4-720-16,4-4-128 0,1-5-48 0,-5-55 0 15,21 77-528-15,-21-77-80 0,0 0-48 0,0 0 0 16,60 56 0-16,-60-56 0 0,0 0 0 0,68-17 0 16,-44 0 0-16,5-2 0 0,-5-11 0 0,0 2 0 31,-1-6-400-31,-2-1-80 0,1-5-16 0,3-7 0 0,-1-2 176 0,-5-3 48 0,2-3 0 0,-3 4 0 16,-3 3 144-16,-5 2 128 0,-1 3-192 0,-5 6 192 15,-4 3 0-15,-4 6-128 0,-5 3 128 0,-3 3 0 16,-4 1 0-16,-5 6 0 0,-2 0 0 0,-3 4 0 15,-2 3 0-15,0 4 128 0,-1 4-128 0,1 0 144 0,2 6-144 0,-6 7 0 16,6 6 0-16,-1 0 0 16,7 5-768-16,1 1-256 0,4 1-32 0,0 0-16 15,7-1-592-15,6-1-128 0,-1 4-32 0,3-28-19616 16</inkml:trace>
  <inkml:trace contextRef="#ctx0" brushRef="#br0" timeOffset="130834.02">23962 11726 33167 0,'-9'-1'2944'0,"3"-3"-2352"0,1 4-464 0,-1 0-128 0,2 4 1760 0,-1-4 336 0,-14 5 64 0,-6 5 16 0,-6 1-448 0,-3 11-64 0,4 3-32 0,1 12 0 0,5 12-544 0,5 13-96 0,4 6-32 0,6 7 0 0,1 4-384 0,8-2-64 0,8 0-32 0,1-11 0 0,6-8-144 0,4-9-16 0,-19-49-16 0,39 72 0 0,-39-72-176 0,0 0-128 0,81 56 192 0,-81-56-192 0,0 0 0 0,81-17 0 0,-55 2 0 0,3-9 0 0,-5-7 0 0,4-6-256 0,0-10 80 0,-3 2 16 0,-1 3 32 0,-9 3 0 0,-2-2 0 0,-3 1 0 16,-1 1-64-16,-7-5 0 0,-2 1 0 0,-2 0 0 15,-2-10-48-15,-5 5-16 0,-4-3 0 0,-2 2 0 16,-4 6 0-16,-2 3 0 0,-3-1 0 0,-4 5 0 15,0 4-64-15,-1 6-32 0,9 7 0 0,-3 4 0 16,8 11-96-16,4 1 0 0,-2 8-16 0,7 5 0 16,-3 3-336-16,5 6-64 0,2 5-16 0,2 0 0 15,2 5-528-15,5-1-96 0,-7-28-32 0,25 60-16352 16</inkml:trace>
  <inkml:trace contextRef="#ctx0" brushRef="#br0" timeOffset="131215.26">24979 11591 42383 0,'-19'10'1872'0,"10"-5"400"0,3 1-1824 0,-3 1-448 16,-1-1 0-16,7 0 0 0,-9 3 1344 0,-1 10 192 16,-5 9 16-16,-11 15 16 0,3 6 464 0,0 4 80 0,5 3 32 0,6 2 0 15,-2 4-992-15,6 0-208 0,1 2-48 16,7-2 0-16,3 0-704 0,3-9-144 0,1-4-48 15,-4-49 0-15,21 71 0 0,-21-71 0 0,0 0 0 0,0 0 0 16,66 68 0-16,-66-68 0 0,0 0 0 0,0 0 0 16,86-10 0-16,-62-5 0 0,3-3 0 0,-1-7 0 15,-1-1 0-15,-1-6 0 0,-3-2 0 0,1-3 0 16,-3-1 0-16,0-7 0 0,-4 0 0 0,0 0 0 16,-6 3-464-1,1-1-96-15,-5-2-16 0,-1 2 0 0,-8 0 192 0,-1 9 48 0,-5 0 0 0,-5 6 0 16,-2 3 112-16,-3 3 32 0,-5 1 0 0,-9 2 0 15,1 0-128-15,-1 6-32 0,0 2 0 0,0 5 0 16,6 3-144-16,0 3-16 0,3 3-16 0,3 3 0 16,5 0-544-16,4 3-96 0,-1 4-32 0,9 2 0 15,-1-2-272-15,6 4-64 0,0-17-16 0,0 0-18032 16</inkml:trace>
  <inkml:trace contextRef="#ctx0" brushRef="#br0" timeOffset="131615.87">25562 11696 27647 0,'-13'2'2448'0,"5"0"-1952"16,1 0-496-16,1-2 0 0,6 4 3120 0,-4-4 528 16,2 0 96-16,-5 4 32 0,1 1-1216 0,-3 1-256 15,-1 3-32-15,1 4-16 0,3 2-560 0,-3 6-112 0,-2 2-32 0,1 7 0 16,1 7-832-16,-4 7-160 0,1 1-48 0,3 9 0 15,0 6 80-15,-1 6 16 0,5-2 0 0,1 2 0 16,4-6-480-16,0-9-96 0,0-6-32 0,0-45 0 16,15 65 0-16,-15-65 0 0,0 0 0 0,0 0 0 15,47 64 0-15,-47-64 0 0,0 0 0 0,0 0 0 16,67-17 0-16,-46 2 0 0,2-3 0 0,5-9 0 16,2-7 0-16,-2-5 0 0,0-2 0 0,-1-1 0 15,-5 5 0-15,3-10 0 0,-5 2 0 0,3-8 0 16,-4 4 0-16,-4 2 0 0,-2-2 0 0,-8 8 0 15,1 2 0-15,-6 5 0 0,-2 2 0 0,-7 4 0 16,-4 5-416-16,-2 2-80 0,0 1-16 0,-10 1 0 0,-1 4 304 16,0-4 48-16,3 6 16 0,-1 5 0 15,-1 5-224-15,1-3-32 0,5 6-16 0,0 0 0 16,0 6-480-16,6 3-112 0,2 0-16 0,1 3 0 16,5 1-464-16,1 6-112 0,4-4 0 0,0-15-19648 15</inkml:trace>
  <inkml:trace contextRef="#ctx0" brushRef="#br0" timeOffset="132000.31">26265 11715 42383 0,'-6'6'3776'0,"0"3"-3024"0,6-3-608 0,-3 0-144 0,1 1 1200 0,-2 2 208 0,-6 10 32 0,-1 11 16 0,-2 15 1360 0,-2 6 256 0,6-4 64 0,-1-2 16 0,5 2-2512 0,1-2-512 0,8 0-96 0,-4-3-32 0,0-42 0 0,15 71 0 0,-15-71 0 0,0 0 0 0,33 77 0 0,-33-77 0 0,0 0 0 0,0 0 0 0,0 0 0 0,77 53 0 0,-77-53 0 0,0 0 0 0,68-11 0 0,-68 11 0 0,57-29 0 0,-33 14 0 0,0-3 0 0,-3-7 0 0,2-1 0 0,1-4 0 0,-5 0 0 0,2-4 0 0,-5 0 0 0,-1 0 0 15,0 2 0-15,-5 0 0 0,-4 2 0 0,-3 2 0 16,-3 4 0-16,-5-1 0 0,-3 3 0 0,-3-1 0 16,-2 2 0-16,-6 4 0 0,-2-5 0 0,-3 5 0 15,1 0-464-15,-1 2-96 0,-1 2-16 0,-3 4 0 16,0 3 16-16,0 0 0 0,2 8 0 0,1 0 0 16,6 7-656-16,-3 1-128 0,7 5-16 0,-4 4-14080 15,4 7-2816-15</inkml:trace>
  <inkml:trace contextRef="#ctx0" brushRef="#br0" timeOffset="133135.81">27204 11852 12895 0,'-9'-5'1152'0,"3"3"-928"0,-1-4-224 0,1 4 0 0,2 0 3696 0,2 2 688 0,-1 0 144 0,-3 0 16 0,-7-3-672 0,2 1-144 0,-8 2-16 0,4 5-16 0,2 1-1568 0,-2 7-304 0,5 4-64 0,-3 8-16 0,7-5-528 0,-3 10-128 0,3 8 0 0,6 11-16 0,0 3-336 0,6 3-64 0,3 1-16 0,1-3 0 0,-10-53-336 0,34 83-64 0,-34-83 0 0,48 60-16 0,-48-60-240 0,0 0 0 0,85 39 0 0,-85-39 0 0,0 0 0 0,101 0-128 0,-101 0 128 0,74-24-208 16,-74 24-240-16,71-32-32 0,-37 7-16 0,-4-3 0 0,2-2-96 0,-4-4-32 0,-7 0 0 15,-2-3 0-15,-6 3-32 0,-4 0-16 0,-3 0 0 16,0-3 0-16,-6-3 96 0,-2-1 32 0,-6-2 0 0,-1 3 0 16,-6 3 96-16,-10 1 0 0,1 2 16 0,-1 2 0 15,-7 4 208-15,2 4 32 0,2 3 16 0,-2 4 0 16,-4 6 32-16,6 1 0 0,0 7 0 0,3 3 0 0,1 3-48 0,1 7-16 16,8-1 0-16,0 1 0 15,6 8-352-15,3-1-64 0,5 2-16 0,2 4-11920 16,-1-23-2400-16</inkml:trace>
  <inkml:trace contextRef="#ctx0" brushRef="#br0" timeOffset="133603.6">28189 11775 38703 0,'-9'-2'3440'0,"1"2"-2752"0,6 0-560 0,-2 0-128 16,3 0 1280-16,-3 0 240 0,-6 2 32 0,-3 0 16 16,-4 4 320-16,-1-1 64 0,-1 9 16 0,4 1 0 15,2 3-928-15,-3 11-176 0,7 6-32 0,3 7-16 16,6 7-416-16,0 3-80 0,2 3 0 0,6 3-16 15,-3-2-176-15,5-3-128 0,-10-53 144 0,28 90-144 16,-28-90 0-16,36 64 0 0,-36-64 0 0,0 0 0 16,0 0 0-16,71 62-208 0,-71-62 32 0,0 0 16 15,0 0-192-15,81 4-32 0,-62-19-16 0,1-2 0 16,3-4 0-16,-6 2 0 0,2-9 0 0,-4-2 0 0,2-7 96 0,-2-3 32 16,-6 4 0-16,1 1 0 0,-1-5 64 0,-7 3 16 15,2-5 0-15,-4 1 0 0,-4 0 192 0,-2-3-192 16,1 5 192-16,-5-1-192 0,-3 5 192 0,-2 5 0 15,-6 1 0-15,2 5-144 0,1 3 144 0,-7 8-208 16,6 0 80-16,-3 6 128 16,3 3-464-16,2 4 16 0,4 4 16 0,-2 1 0 15,6 5-320-15,-5 1-64 0,5 6-16 0,2 3 0 16,3 5-256-16,4-1-64 0,0 5-16 0,0-29-11504 16,4 62-2304-16</inkml:trace>
  <inkml:trace contextRef="#ctx0" brushRef="#br0" timeOffset="134021.68">28997 11610 39679 0,'-13'2'880'0,"3"0"176"0,3 0 32 0,-1 1 16 0,7-3-880 0,-3 2-224 0,-2 2 0 0,-3 2 0 0,-6 7 1488 0,-4 6 256 0,-5 5 48 0,5 4 16 0,2 10-512 0,6 1-96 0,-3 6-32 0,5 8 0 0,1 7-240 0,5 8-48 0,-1 3-16 0,4 2 0 0,4-5-32 0,1-4 0 0,5-9 0 0,-10-55 0 0,24 82-112 0,-24-82-16 0,0 0-16 0,43 73 0 0,-43-73-560 0,0 0-80 0,0 0-48 0,87 34 0 0,-87-34 0 0,0 0 0 0,71-17 0 0,-50 0 0 0,5-1 0 0,-1-7 0 0,-1-5 0 0,1-4 0 0,-5-3-656 0,3-3-80 0,-8-1-16 0,0 2 0 16,-2-5 80-16,-4 3 16 0,1 0 0 0,-1-3 0 16,-3-3 80-16,-2 0 0 0,-4 2 16 0,-4 2 0 0,-6 0 256 0,1 2 48 15,-2 5 16-15,-2 2 0 0,1 6-16 0,-1 3-16 16,-2 7 0-16,2 1 0 16,2 5-320-16,-6 7-64 0,6 1-16 0,-5 8 0 15,3 1-224-15,-2 5-64 0,-4 1 0 0,4 6 0 16,-1 4-400-16,1 1-96 0,-1 3-16 0,1 1-16656 0</inkml:trace>
  <inkml:trace contextRef="#ctx0" brushRef="#br0" timeOffset="135758.73">29796 11527 14735 0,'-2'-2'1312'0,"2"1"-1056"0,0 1-256 0,0 0 0 0,-4 1 3536 0,4-1 656 0,-6 2 128 0,-3 0 32 0,0 4-864 0,-6 3-160 0,-4 6-48 0,4 2 0 0,-4 4-1488 0,4 5-288 0,-4 8-64 0,2 9-16 0,6 8-240 0,-4 7-48 0,6 2-16 0,-1 8 0 0,6 7-240 0,3 8-48 0,1-4-16 0,5-4 0 0,5-11-304 0,-10-64-48 0,28 90-16 0,-28-90 0 0,0 0-224 0,67 71-48 0,-67-71-16 0,0 0 0 0,93 21-160 0,-93-21-144 0,71-11 144 0,-41-6-208 0,2-2-304 0,-6-7-64 0,-1-14-16 0,-3 3 0 0,-1 3 272 0,-4 0 48 0,2-3 16 0,-8-7 0 0,2 1 16 0,-2 0 16 0,-1 3 0 0,-1-7 0 16,1-1-96-16,-1-9-32 0,0 5 0 0,-5-1 0 16,-2 4 32-16,-4 6 0 0,-2 0 0 0,-5 5 0 15,-6 4 144-15,0 6 48 0,-4 2 0 0,0 7 0 16,-5 0 128-16,-1 8-160 0,3 7 160 0,-3 4-160 16,-5 6-160-16,2 5-16 0,-4 6-16 0,2 7 0 15,-4 5-480-15,0 1-112 0,3 7-16 0,4-1-12624 16,8 5-2544-16</inkml:trace>
  <inkml:trace contextRef="#ctx0" brushRef="#br0" timeOffset="136377.5">30948 11537 24879 0,'-10'-10'2208'0,"5"3"-1760"0,1 3-448 0,4 4 0 0,-4 0 3264 0,2 0 576 0,-7-2 128 0,-6 2 0 0,-4 0-1696 0,-5 13-352 0,1 14-64 0,-1 14 0 0,3 13-528 0,2 12-112 0,2 11 0 0,2 10-16 0,4 9-320 0,-2 5-64 0,7 1-16 0,2-7 0 0,4-14-32 0,6-13 0 0,7-14 0 0,-13-54 0 0,30 79-320 0,-30-79-64 0,0 0 0 0,72 53-16 0,-72-53-368 0,0 0 0 0,99-13 0 0,-55-10 0 0,4-5-416 0,5-8 0 0,0-7 0 0,-6-4 0 0,-2 2-240 0,-6-2-48 0,-3-9-16 0,-6 1 0 15,-9-3-96-15,-3-2-16 0,-4-2 0 0,-9-2 0 16,-7 6 48-16,-5-1 0 0,-8 7 0 0,-6 3 0 16,-7 4 256-16,-6 1 48 0,-7 9 16 0,-2-3 0 0,-3 8 224 0,-2 4 48 15,4 7 16-15,7 6 0 0,3 5 176 0,6 8 0 16,5 6 0-16,12 1-128 0,-2 9-48 0,7-1 0 16,6 3 0-16,0-18 0 15,0 0-592-15,23 68-128 0,-23-68-32 0,0 0-17696 0</inkml:trace>
  <inkml:trace contextRef="#ctx0" brushRef="#br0" timeOffset="136728.07">31726 11493 39791 0,'-25'0'880'0,"12"0"176"0,-2 2 32 0,6 2 32 0,3-4-896 0,-1 2-224 0,1 5 0 0,-5 1 0 16,-2 9 1632-16,-10 7 288 0,6 14 48 0,0 5 16 15,8 0-720-15,1 10-144 0,8 5-32 0,0 1 0 16,6 3-384-16,0 0-96 0,3 5-16 0,4 1 0 16,2-10-160-16,-15-58-48 0,34 94 0 0,-34-94 0 0,38 64-240 15,-38-64-144-15,0 0 160 0,0 0-160 0,97 28 0 0,-97-28-192 16,57-13 16-16,-57 13 0 16,43-19-240-16,-24 2-48 0,1-5-16 0,3-10 0 0,-6 0 112 0,0-4 32 15,-6 0 0-15,2-5 0 0,-3-2 80 0,-5 0 32 16,-1-1 0-16,-8 1 0 0,-1 6 224 0,-5 1-192 15,1 2 192-15,-10 2-192 0,-5 4 192 0,-1 2 0 16,-7-3 0-16,-2 5-144 0,4 3 144 0,-2 4-160 16,6 6 160-16,0 2-160 0,9-1-160 0,-2 10-16 15,6 0-16-15,3 2 0 16,5 6-480-16,-1 1-112 0,2 1-16 0,4-10 0 16,0 0-560-16,4 48-112 0</inkml:trace>
  <inkml:trace contextRef="#ctx0" brushRef="#br0" timeOffset="137095.92">32562 11403 41471 0,'-24'10'1840'0,"9"-1"368"0,-2-3-1760 0,5-1-448 0,3 1 0 0,3 1 0 15,-1-1 1264-15,-4 7 160 0,-8 8 48 0,-4 9 0 16,3 6 848-16,1 3 176 0,9 4 48 0,1 1 0 15,7 3-1360-15,0-4-272 0,6 6-48 0,0 0-16 16,-4-49-672-16,11 92-128 0,-11-92-48 0,23 86 0 16,-23-86 0-16,28 66 0 0,-28-66 0 0,0 0 0 15,0 0 0-15,67 47 0 0,-67-47 0 0,0 0 0 0,64-10 0 0,-41-3 0 16,-4-2 0-16,1-5 0 0,-1-7 0 0,-6-1 0 16,2 2 0-16,0-6 0 0,0-4 0 0,0-1 0 15,-1-3 0-15,-5 2 0 0,-3-1 0 0,-3 3 0 16,-1 1 0-16,-4-1 0 15,-3 0-416-15,-5 2-80 0,-3 6-16 0,-2-4 0 0,-4 6 512 0,-5-4-144 16,-1 4 144-16,-3 5 0 0,4 2-192 0,-1 6 64 16,-1 4 0-16,5 3 0 15,-1 6-416-15,5 4-80 0,0 1-16 0,6 5 0 16,-2 1-832-16,7 0-160 0,6-11-32 0,0 0-20784 0</inkml:trace>
  <inkml:trace contextRef="#ctx0" brushRef="#br0" timeOffset="139685.25">23074 9887 27647 0,'3'-6'2448'0,"-3"0"-1952"0,0-1-496 0,0 5 0 0,0-2 2496 0,4-1 384 0,-4-5 96 0,2-5 16 0,-2-2-1024 0,4 0-208 0,-4 4-32 0,-4 4-16 0,2 5-176 0,-2 4-16 0,-1 8-16 0,-3 5 0 0,-1 7-352 0,-3 9-80 0,3 6-16 0,-6 9 0 0,-2 8-288 0,0 10-48 0,-2 6-16 0,-3 3 0 0,3-3-336 0,-2 3-80 0,3 1-16 0,-1-8 0 0,8-12 160 0,-3 5 16 0,-1-5 16 0,6-1 0 0,3-4-336 0,3-9-128 0,-1-10 0 0,4-4 0 0,0-24-528 0,0 0-112 0,0 0 0 0,0 0-16 0,0 0-224 0,0 0-32 0,0 0-16 0,0 0 0 16,0 0-176-16,0 0-48 0,0 0 0 0,0 0 0 0,32-15 832 0,-27-7 176 15,-1-5 144-15,6-1-208 16,-5 0-1648-16,5-6-336 0,1-9-64 0,2-8-16 16,0-2-1424-16,-2-1-272 0</inkml:trace>
  <inkml:trace contextRef="#ctx0" brushRef="#br0" timeOffset="140102.63">23004 10092 47 0,'0'0'0'0,"0"0"0"16,2-6 0-16,2 2 0 0,-3-11 3648 0,7-4 736 16,-6-7 144-16,7-4 16 0,-1 2 1552 0,-3 7 304 15,-1 2 64-15,2 14 16 0,-4 5-3856 0,1 9-784 16,-3-9-160-16,0 0-16 0,16 68-288 0,-16-68-48 15,15 82-16-15,-8-35 0 0,-7-47-160 0,15 98-48 16,-15-98 0-16,13 90 0 0,-13-90-272 0,12 72-64 16,-12-72-16-16,18 62 0 0,-18-62-208 0,0 0-32 0,0 0-16 0,34 67 0 15,-34-67-496-15,0 0 0 0,0 0 0 0,0 0 0 32,0 0-304-32,68-3-144 0,-49-12-48 0,-1-14 0 15,1 1-144-15,2-6-48 0,1 1 0 0,-1-7 0 16,2-1-384-16,1-2-80 0,-5 3 0 0,-4-3-16 0,4 0 320 15,-4-3 64-15,-2 1 16 0,-4 4 0 0,3 7 464 0,-7 6 112 0,3 0 0 0,-3 9 16 16,-5 8 432-16,4 7 64 0,-4 0 32 0,0 8 0 16,-4 7 416-16,4 4 96 0,0 12 16 0,0-1 0 15,0-26 48-15,6 69 16 0,-6-69 0 0,13 93 0 16,-13-93-304-16,19 95-64 0,-19-95-16 0,19 96 0 16,-19-96 16-16,20 90 0 0,-20-90 0 0,21 68 0 15,-21-68-432-15,32 75-144 0,-32-75 0 0,28 62 0 16,-28-62 0-16,0 0 0 0,49 66 0 0,-49-66 0 0,0 0 0 0,0 0 0 15,0 0 0-15,0 0 0 0,0 0 0 0,68 32 0 16,-63-34 0-16,3 0 0 0,-6-2 0 0,5 3 0 16,-5-3 0-16,2 0 0 15,0 0-880-15,1-1-112 0,1-1-32 0,0 2 0 16,-3-1-496-16,3 1-96 0,1-4-32 0,-1 1-21264 16</inkml:trace>
  <inkml:trace contextRef="#ctx0" brushRef="#br0" timeOffset="140887.06">24306 10481 18431 0,'0'-8'1632'0,"-3"6"-1312"0,3-3-320 0,0 1 0 0,0 4 2704 0,-4-6 480 0,2-1 80 0,2-5 32 0,-4-5-336 0,-1 0-64 0,1 4-16 0,-2 0 0 0,0 4-1968 0,3 1-400 0,-1 1-64 0,2 5-32 0,-5-4-160 0,1 4-48 0,0 0 0 0,3 2 0 0,-3 0 16 0,-2 0 0 0,1 0 0 0,-3 2 0 0,3-2 80 0,-4 2 16 0,1 0 0 0,-3 2 0 0,2 2 16 0,-4-3 16 0,2 3 0 0,3-2 0 0,-3 1-32 0,6 1-16 0,-3 1 0 0,1 1 0 0,5-1-112 0,-2 3 0 0,-1-3-16 0,1 3 0 0,4-3-32 0,-1 3 0 0,-1-3 0 0,-2 3 0 0,6-1 16 0,-5 4 0 0,1-3 0 0,-2-1 0 15,2 4-32-15,-1 2 0 0,1 0 0 0,-2 0 0 16,1 4-128-16,1 2 0 0,-2 1 144 0,3-1-144 16,-1-4 0-16,2 0 0 0,-2 5 0 0,2-3 0 15,0 6 0-15,2-25 144 0,0 43-144 0,0-43 0 16,0 0 256-16,14 56-48 0,-14-56-16 0,0 0 0 15,0 0 0-15,0 0 0 0,0 0 0 0,0 0 0 16,0 0-192-16,73 43 176 0,-56-50-176 0,-2-4 160 16,4-6-160-16,-4-2-176 0,3-2 48 0,-3-3 0 15,-1 1-256-15,1 3-32 16,-4-5-16-16,2-3 0 0,-3 3-64 0,-1 1-16 0,-3-2 0 16,-1 3 0-16,-1 4 192 0,0 2 48 0,-4 6 0 0,0 2 0 15,2-1 272-15,-2 5 0 0,0 1 0 0,-2 2 0 16,-2 2 512-16,0 2 16 0,2 2 0 0,-1 1 0 0,-3-1 48 0,2 6 0 15,2 1 0-15,0 2 0 0,1 2-128 16,1-2 0-16,0-13-16 0,0 0 0 0,0 0-112 0,15 75 0 16,-15-75-16-16,0 0 0 0,0 0-304 0,30 72 160 15,-30-72-160-15,0 0 128 0,0 0-128 0,0 0 0 16,0 0 0-16,0 0 0 16,60 58-592-16,-60-58-48 0,0 0-16 0,0 0 0 15,0 0-624-15,0 0-112 0,52-9-16 0,-52 9-19904 16</inkml:trace>
  <inkml:trace contextRef="#ctx0" brushRef="#br0" timeOffset="141488.14">24571 10492 11055 0,'-7'0'976'0,"5"0"-784"0,-2 0-192 0,2 0 0 0,2 0 6528 0,0 0 1280 0,0 0 240 0,-3 4 48 0,3-3-4704 0,0 3-928 0,0 4-192 0,0-8-32 0,0 0-720 0,0 0-144 0,0 50-32 0,0-50 0 0,0 0-448 0,-6 47-80 0,6-47-32 0,0 0 0 0,0 47-656 0,-4-37-128 0,4-10 0 0,0 0 0 0,0 0-960 0,0 0-128 0,0 0-48 0,0 0 0 0,0 0-512 0,0 0-96 0,0 0-32 0,0 0 0 0,0 0 48 0,0 0 16 0,66-17 0 0,-55-4 0 0,2-7-448 0,-7 7-80 0,3 6-32 0,-5 2 0 0,7-6 2272 0,-1-5 336 0,-1 0 128 0,1 1 32 15,-1 8 1472-15,-3 6 288 0,-1 3 64 0,-1 6 16 16,0 6-864-16,-4-6-192 0,0 0-16 0,0 0-16 0,9 67-160 0,-9-67-16 16,6 58-16-16,-6-58 0 0,4 68-240 0,-4-68-48 15,7 85-16-15,-7-85 0 0,13 65-304 0,-13-65-48 16,0 0-16-16,0 0 0 0,34 70-384 0,-34-70 0 16,0 0 0-16,0 0-176 15,0 0-640-15,62-21-128 0,-47-3-16 0,0-4-16 16,-2 3-176-16,2-3-48 0,4-11 0 0,0-8 0 15,2-6-64-15,1-3-16 0,-3-4 0 0,-2-1 0 16,0 1-288-16,-6 4-64 0,2-2-16 0,-2 1 0 0,-1 8 1824 0,-3 2 352 16,3 8 80-16,-5 7 16 0,-3 8 720 0,2 5 160 15,0 7 32-15,-4 3 0 0,0 5-304 0,0 4-48 0,0 6-16 0,0-6 0 16,0 0-96-16,-10 51-32 16,10-51 0-16,-5 62 0 0,5-62-288 0,0 81-64 0,0-81-16 0,0 88 0 15,0-45-160-15,0-43-48 0,0 77 0 0,0-34 0 16,0 14 48-16,2 7 0 0,1 7 0 0,1-3 0 15,2-6 128-15,-1-8 16 0,-5-54 16 0,15 87 0 16,-15-87-544-16,0 0-80 0,23 65-48 0,-23-65 0 16,0 0 0-16,0 0 0 0,0 0 0 0,0 0 0 31,0 0-1376-31,0 0-272 0,53-22-48 0,-44 5-16 0,-3 0-208 16,-1 0-64-16,-1 0 0 0,0-2-19504 0</inkml:trace>
  <inkml:trace contextRef="#ctx0" brushRef="#br0" timeOffset="141713.15">24910 10424 38703 0,'-21'6'1712'0,"12"-4"352"0,-1 3-1648 0,4-5-416 0,3 0 0 0,1 0 0 0,2 0 1088 0,2 0 128 0,1 0 16 0,7 0 16 0,-10 0 224 0,0 0 64 0,68-18 0 0,-35 8 0 0,5-3-704 0,1 2-128 0,-1-6-16 0,1 6-16 0,5-5-800 0,-7 0-176 0,-37 16-16 0,77-23-16 0,-77 23-1216 0,64-8-240 0</inkml:trace>
  <inkml:trace contextRef="#ctx0" brushRef="#br0" timeOffset="141889.75">25488 10603 911 0,'-9'13'0'0,"1"-9"0"16,7 1 0-16,-3-3 0 0,0-2 7872 0,4 0 1472 0,0 0 320 0,0 0 48 15,4-2-5680-15,-4-3-1152 0,5-3-208 0,3-3-48 16,1-2-1168-16,1-2-240 0,1 0-32 0,2 0-16 15,-3 1-416-15,-5 9-96 0,1-3-16 0,0 6 0 16,1-3-224-16,-7 5-48 0,0 0-16 0,0 0 0 16,0 0-208-16,0 0-144 0,30 67 192 0,-30-67-192 15,0 0 0-15,4 72 0 0,-4-72 0 0,-4 49 0 16,4-49 0-16,0 0 0 0,-2 62 0 0,2-62-144 31,0 0-384-31,0 0-80 0,0 0-16 0,0 0 0 0,0 0-640 0,0 0-128 0,0 0-16 0,0 0-19808 16</inkml:trace>
  <inkml:trace contextRef="#ctx0" brushRef="#br0" timeOffset="142040.56">25648 10300 32015 0,'-13'-7'704'0,"7"3"128"0,1 0 48 0,-1 2 32 0,6 2-720 0,-4 0-192 16,4 0 0-16,-5 2 0 0,1 2 2464 0,-2 0 464 16,3 1 80-16,3-5 32 0,0 0-2048 0,0 0-416 15,0 0-64-15,0 0-32 0,0 0-672 0,0 0-144 16,0 0-32-16,82 38-12656 15,-82-38-2528-15</inkml:trace>
  <inkml:trace contextRef="#ctx0" brushRef="#br0" timeOffset="142324.7">25904 10422 15663 0,'0'0'1392'0,"-10"27"-1120"16,10-27-272-16,-7 22 0 0,7-22 3376 0,-4 15 608 16,4-15 128-16,-9 21 32 0,9-21-576 0,-14 54-112 15,9-24-32-15,5-30 0 0,-13 55-2128 0,13-55-416 0,-2 43-96 0,2-43-16 16,0 0-384-16,0 0-96 0,0 0-16 0,0 0 0 15,0 0-272-15,43 60 0 0,-43-60 0 0,0 0 0 16,0 0-176-16,0 0 176 0,68-2-192 0,-68 2 192 16,0 0 0-16,0 0 0 0,0 0 0 0,52-5 0 15,-52 5 128-15,0 0 16 0,0 0 16 0,0 0 0 16,0 0 176-16,0 0 48 0,0 0 0 0,0 0 0 16,0 0-64-16,0 0 0 0,0 0 0 0,0 0 0 15,-9 47-80-15,0-38-32 0,-6 2 0 0,-4 3 0 16,0 1-208-16,-2-2-288 0,-1 2 64 0,1-2 16 31,2-2-368-31,-3-1-64 0,1-1 0 0,2 0-16 16,0-5-96-16,4-2-16 0,0 2 0 0,2-4 0 0,-2 0-208 0,6-6-48 0,-1 2-16 0,5-1-17584 15</inkml:trace>
  <inkml:trace contextRef="#ctx0" brushRef="#br0" timeOffset="142725.69">26315 10428 9215 0,'15'-17'816'0,"-5"9"-656"16,-5 1-160-16,-5 7 0 0,0 0 4912 0,0 0 944 16,0 0 192-16,0 0 32 0,0 0-2256 0,0 0-464 15,0 0-96-15,0 0 0 0,0 0-1808 0,0 0-368 16,-5 47-64-16,-10-28 0 0,2 0-512 0,-3-1-80 16,7-1-32-16,-6 2 0 0,2 4-400 0,-2 1 0 15,0-1 128-15,5-3-128 0,1-7 0 0,0 2-192 16,9-15 32-16,0 0 16 0,-15 34-128 0,15-34-32 0,0 0 0 0,0 0 0 15,0 0 80-15,0 0 16 0,0 0 0 0,0 0 0 16,0 0 208-16,0 0 0 0,0 0-160 0,67 10 160 16,-67-10 128-16,25-19 80 0,-25 19 32 0,30-15 0 15,-30 15 128-15,32-13 16 0,-32 13 16 0,39-13 0 16,-39 13-192-16,0 0-32 0,53-2-16 0,-53 2 0 16,0 0-160-16,0 0 0 0,0 0 144 0,0 0-144 15,0 0 0-15,66 24 0 0,-66-24 0 0,0 0 0 16,0 0 0-16,-10 53 0 0,1-35 0 0,-4 3 0 15,-2 2 0-15,0 1 128 0,-8-1-128 0,2 3 0 16,-3 2 0-16,-4-3-240 0,3 3 48 0,-3-4 0 16,4 1-416-16,-1-3-80 0,6-7-16 0,1 0 0 15,3-2-144-15,0-1-48 0,-2-3 0 0,5-1 0 16,3-3-1040-16,9-5-224 0</inkml:trace>
  <inkml:trace contextRef="#ctx0" brushRef="#br0" timeOffset="143142.78">26873 10618 24879 0,'4'-2'2208'0,"-4"2"-1760"0,0 0-448 0,6-6 0 0,-6 6 2704 16,0 0 464-16,0 0 96 0,9-9 0 0,-7-1-928 0,2 3-192 0,0-3-32 0,-4 3-16 0,-4 1-1184 0,-2 3-224 0,2 3-48 0,-5 0-16 0,-2 0-352 0,-2 3-64 0,1 3-16 0,-1 0 0 0,-6 5-192 0,-5 6 0 0,-6 0-192 0,-2 9 192 0,-2-2-128 0,4 1 128 0,-2 3 0 0,6-2 0 0,3 1 0 0,1-3 0 0,5-1 0 0,4-1 144 0,13-22 0 0,-14 34 0 0,14-34 0 0,0 0 0 0,0 0-144 0,0 0 0 0,0 0 0 0,0 0 0 0,0 0-160 0,0 0-64 0,0 0-16 0,79 26 0 15,-58-41-80-15,2 2-32 0,-3-2 0 0,3 0 0 16,1 2 96-16,-5 0 0 0,-19 13 16 0,40-11 0 15,-40 11 240-15,0 0 0 0,63-8 0 0,-63 8-144 16,0 0 336-16,0 0 80 0,68 45 16 0,-68-45 0 16,0 0 432-16,36 64 96 0,-36-64 16 0,0 0 0 0,34 64 80 15,-34-64 32-15,0 0 0 0,0 0 0 0,43 75-336 0,-43-75-64 16,0 0-16-16,0 0 0 0,0 0-528 0,0 0-176 16,54 45 0-16,-54-45 0 15,0 0-752-15,0 0-160 0,0 0-16 0,51-2-16 16,-51 2-480-16,0 0-80 0</inkml:trace>
  <inkml:trace contextRef="#ctx0" brushRef="#br0" timeOffset="150258.53">1651 13495 11967 0,'-3'0'1072'0,"-1"-2"-864"0,2 2-208 0,-2 0 0 0,4-4 2768 0,-5 2 512 0,-1-1 112 0,-3-3 0 0,-5-2 800 0,1-1 160 0,2 0 16 0,2-1 16 0,3 3-2672 0,2 3-544 0,-1-2-96 0,5 3-32 0,-4 3-208 0,4 0-32 0,4 0-16 0,1 3 0 0,-1-3-208 0,2 6-32 0,-3-4-16 0,5 2 0 0,-1-1-16 0,3 3 0 0,1 2 0 0,2-3 0 0,2 1 32 0,-5-1 0 0,3-1 0 0,4 0 0 0,-17-4-144 0,0 0-16 0,0 0-16 0,0 0 0 0,109 6-128 0,-109-6-32 0,0 0 0 0,90-15 0 0,-90 15-32 0,0 0-16 0,98-19 0 0,-98 19 0 16,86-19-16-16,-86 19 0 0,87-15 0 0,-87 15 0 15,82-15-144-15,-82 15 192 0,81-11-192 0,-81 11 192 16,75-8-192-16,-75 8 160 0,0 0-160 0,102-7 160 16,-102 7-160-16,0 0 160 0,86-12-160 0,-86 12 160 15,0 0-160-15,96-13 160 0,-96 13-160 0,0 0 160 16,96-5-160-16,-96 5 160 0,0 0-160 0,98-6 160 15,-98 6-160-15,0 0 160 0,92 6-160 0,-92-6 160 16,0 0 256-16,94 5 48 0,-94-5 16 0,0 0 0 16,0 0-352-16,110 15-128 0,-110-15 0 0,0 0 0 15,0 0 0-15,96 0 0 0,-96 0 0 0,0 0 0 16,0 0 0-16,96-2 0 0,-96 2 0 0,0 0 0 16,73-9 0-16,-73 9 0 0,0 0 0 0,0 0 0 15,96-6 0-15,-96 6 0 0,0 0 0 0,81-7 0 0,-81 7 0 0,0 0 0 16,79-8 0-16,-79 8 0 0,0 0 0 0,85-4 0 15,-85 4 0-15,0 0 0 0,0 0 0 0,92-9 0 16,-74 5 0-16,1 1 0 0,-19 3 0 0,0 0 0 16,0 0 0-16,77-12 0 0,-58 9 0 0,-4 1 0 15,4-4 0-15,-4 2 0 0,0-1 0 0,0 1 0 16,2-4 0-16,0 1 0 0,5 3 0 0,-3-2 0 16,-19 6 0-16,0 0 0 0,74-9 0 0,-56 2 0 15,1 5 0-15,0-4 0 0,-19 6 0 0,0 0 0 16,68-13 0-16,-68 13 0 0,0 0 0 0,62-15 0 15,-62 15 0-15,0 0 0 0,69-10 0 0,-69 10 0 0,0 0 0 0,70-9 0 16,-70 9 0-16,0 0 0 0,0 0 0 0,77-13 0 16,-62 11 0-16,0-4 0 0,0 3 0 0,0-3 0 15,2 4 0-15,-6 0 0 0,4-5 0 0,2 5 0 16,-2 2 0-16,0 0 0 0,0 0 0 0,2 0 0 16,-2-4 0-16,0 2 0 0,-4 0 0 0,2 0 0 15,1-1 0-15,1-3 0 0,0 2 0 0,3 2 0 16,-4-3 0-16,3 1 0 0,-17 4 0 0,0 0 0 15,0 0 0-15,75-13 0 0,-75 13 0 0,0 0 0 16,0 0 0-16,71-6 0 0,-71 6 0 0,0 0 0 16,0 0 0-16,73-11 0 0,-73 11 0 0,0 0 0 15,0 0 0-15,68-13 0 0,-68 13 0 0,0 0 0 16,0 0 0-16,62-10 0 0,-62 10 0 0,0 0 0 0,0 0 0 16,72-7 0-16,-57 5 0 0,-15 2 0 0,0 0 0 0,0 0 0 15,0 0 0-15,67-15 0 0,-57 9 0 0,-1 3 0 16,2-1 0-16,-1 0 0 0,-1 2 0 0,0-2 0 15,1 2 0-15,-1-1 0 0,1 3 0 0,-1-6 0 16,-3 6 0-16,1-4 0 0,4 4 0 0,-1 4 0 16,-1-4 0-16,-3 0 0 0,1 0 0 0,5 0 0 15,-7 0 0-15,3-4 0 0,-2 4 0 0,-1-2 0 16,3 2 0-16,-1-1 0 0,1-1 0 0,1 2 0 16,0 0 0-16,-1-4 0 0,1 2 0 0,-1 2 0 15,-2-2 0-15,3 0 0 0,0 2 0 0,-5-3 0 16,2 1 0-16,-1 2 0 0,1-2 0 0,-2 0 0 15,0 2 0-15,-3-4 0 0,3 2 0 0,-4 2 0 16,4-2 0-16,-2 2 0 0,-2-1 0 0,4 1 0 0,-4 0 0 0,1 0 0 16,1-4 0-16,0 4 0 0,2 0 0 0,-4-2 0 15,0 2 0-15,0 0 0 0,2 0 0 0,-2 0 0 16,0 0 0-16,0-4 0 0,0 4 0 0,-2 0 0 16,2-2 0-16,0 2 0 0,0 0 0 0,-6-2 0 31,4 2-1088-31,1-2-192 0</inkml:trace>
  <inkml:trace contextRef="#ctx0" brushRef="#br0" timeOffset="152246.4">6395 13036 9215 0,'0'0'816'0,"-4"0"-656"0,4 0-160 0,0 0 0 0,-2 0 2256 0,2 0 432 0,-4-3 64 0,1 3 32 0,1-2 992 0,-6 0 208 0,6 2 48 0,-3-2 0 0,3 2-1728 0,0-4-352 0,-2 2-64 0,4 2-16 0,-2-2-1072 0,2 2-224 0,0 0-32 0,0 0-16 0,0 0-48 0,0 0-16 0,0 2 0 0,0-2 0 0,2 2-32 0,2 2-16 0,-4-4 0 0,2 2 0 0,0 2 48 0,0-1 16 0,1-1 0 0,-1 2 0 0,0-2 96 0,0 2 32 0,2-1 0 0,-2 1 0 0,1 2 32 0,-3-4 0 0,4 5 0 0,-2-5 0 0,2 6-128 0,0-3 0 0,-4-3-16 0,5 2 0 0,-5 1-160 0,4-1-16 15,2 0-16-15,-5-2 0 0,7 0-112 0,-2 0 0 16,-3 1-16-16,3-1 0 0,3 0-48 0,1 0-128 16,-1-2 192-16,1 4-64 0,5-4-128 0,-6 0 160 15,6 0-160-15,-2 0 160 0,-2 2-160 0,3-2 128 16,1-2-128-16,0 2 128 0,0 0-128 0,3 0 192 15,1-4-192-15,0 4 192 0,-19 0-192 0,0 0 160 16,0 0-160-16,83-6 160 0,-83 6-160 0,0 0 160 16,0 0-160-16,90-5 160 0,-90 5-160 0,0 0 0 0,71-10 144 15,-71 10-144-15,0 0 448 0,0 0 0 0,79-18 16 0,-60 14 0 16,0-2-336-16,0 1-128 0,-4 1 0 0,4-2 0 16,-4 2 0-16,3 1 0 0,-3-3 0 0,2 0 0 15,-2 3 0-15,0-1 0 0,-3-2 0 0,1 2 0 16,0 3 0-16,-2-5 0 0,4 4 0 0,2 0 0 15,0 2 0-15,2-6 0 0,-2 5 0 0,-2-1 0 16,0-2 0-16,0 2 0 0,0-2 0 0,2 1 0 16,-17 3 0-16,0 0 0 0,0 0 0 0,83-6 0 15,-83 6 0-15,0 0 0 0,0 0 0 0,80-9 0 16,-80 9 0-16,0 0 0 0,0 0 0 0,83-10 0 16,-83 10 0-16,0 0 0 0,0 0 0 0,81-4 0 15,-66 3 0-15,0 1 0 0,-2 0 0 0,2 0 0 16,0 0 0-16,-2 0 0 0,2 0 0 0,0 0 0 15,-1 0 0-15,1 1 0 0,0-1 0 0,-6-1 0 0,4 1 0 16,2 0 0-16,-5 0 0 0,-1-4 0 0,2 8 0 0,2-4 0 16,2 0 0-16,-1 0 0 0,1 0 0 0,0 0 0 15,0-4 0-15,0 2 0 0,-2 2 0 0,0-4 0 16,-2 2 0-16,2-2 0 0,3 4 0 0,-7-3 0 16,2 1 0-16,2 0 0 0,0 2 0 0,3 0 0 15,-1 0 0-15,0 0 0 0,0 0 0 0,2 0 0 16,-6 0 0-16,2 0 0 0,-2 0 0 0,2 0 0 15,-1 0 0-15,1 0 0 0,-4 0 0 0,3-2 0 16,-3 2 0-16,4 0 0 0,0 0 0 0,-13 0 0 16,0 0 0-16,0 0 0 0,0 0 0 0,0 0 0 15,83 9 0-15,-72-9 0 0,2 0 0 0,-3 0 0 16,-1 0 0-16,2 0 0 0,3 0 0 0,-5 0 0 0,0-3 0 16,3 3 0-16,-3 0 0 0,4 0 0 0,-3 0 0 0,-1 0 0 15,0 3 0-15,3-1 0 0,-3-2 0 0,4 2 0 16,-3-2 0-16,1 0 0 0,2 0 0 0,-4-2 0 15,1 0 0-15,1 2 0 0,-2-3 0 0,1 1 0 16,-1 0 0-16,4 0 0 0,-3-2 0 0,1 2 0 16,2-1 0-16,-1 3 0 0,1-6 0 0,-2 6 0 15,2-4 0-15,0 1 0 0,-1 3 0 0,3 0 0 16,-2-2 0-16,0 2 0 0,2-4 0 0,0 2 0 16,-15 2 0-16,0 0 0 0,0 0 0 0,62-9 0 15,-62 9 0-15,0 0 0 0,0 0 0 0,0 0 0 16,68-14 0-16,-55 14 0 0,2-3 0 0,-6 1 0 15,6 2 0-15,-5-4 0 0,1 4 0 0,2-4 0 0,-2 4 0 0,3-2 0 16,-5 2 0-16,2 0 0 0,2 0 0 0,-3 2 0 16,3 2 0-16,-6-4 0 0,-7 0 0 0,0 0 0 15,0 0 0-15,0 0 0 0,0 0 0 0,0 0 0 16,0 0 0-16,76 4 0 0,-67-4 0 0,0-4 0 16,-3 4 0-16,3 0 0 0,-3 0 0 0,2-4 0 15,-7 4 0-15,7-2 0 0,-2 2 0 0,-1 0 0 16,1-3 0-16,1 1 0 0,-5 2 0 0,6-2 0 15,-6 0 0-15,1 2 0 0,3 0 0 0,-2-4 0 16,1 4 0-16,-1-2 0 0,2 2 0 0,-2-1 0 16,1 1 0-16,-1 0 0 0,2 1 0 0,-1-1 0 15,1 0 0-15,1 2 0 0,-1-2 0 0,-2 0 0 16,1 4 0-16,-1-4 0 0,2-4 0 0,0 4 0 0,-1-2 0 0,3 1 0 16,-6 1 0-16,5-2 0 0,-1 2 0 0,-1-4 0 15,1 2 0-15,1-2 0 0,-1 4 0 0,0-5 0 16,1 5 0-16,-1-4 0 0,-2 0 0 0,1 2 0 15,1-2 0-15,-2 3 0 0,-2-1 0 0,1 2 0 16,1-2 0-16,-2 2 0 0,2 0 0 0,-4 0 0 16,0 0 0-16,4 0 0 0,-4 0 0 0,0 0 0 15,0 0 0-15,1 0 0 0,-1 2 0 0,0-2 0 16,0 2 0-16,-1-2 0 0,1 5 0 0,-4-3 0 16,4 6-1296-16,-6-1-256 0,2 4-48 15,-1 6-23008-15</inkml:trace>
  <inkml:trace contextRef="#ctx0" brushRef="#br0" timeOffset="154136.16">4324 15348 8287 0,'-6'-13'736'0,"2"5"-592"0,4 1-144 0,-3 1 0 0,1 2 2624 0,2 0 512 0,-4 3 80 0,-2-9 32 0,-1-1 1456 0,-1-2 288 0,-1-2 64 0,-4-2 16 0,0 7-2848 0,-2 5-576 0,0 3-112 0,-1 8-32 0,1 3-640 0,-3 6-128 0,-5 6-32 0,2 11 0 0,-3 5-320 0,1 6-64 0,3 10 0 16,1 2-16-16,4 7-80 0,2-10-16 0,3-3 0 0,1 11 0 0,3 17-64 0,3 10-16 0,1-1 0 0,7-3 0 0,1-2-128 0,7-8 128 0,-2-5-128 0,3-12 128 0,1-3-128 0,0-8 0 0,2-6 0 0,-17-39 0 0,39 66 0 0,-39-66 0 0,0 0 0 0,68 54 0 0,-68-54 0 0,0 0 0 16,0 0 0-16,99 2 128 0,-99-2-128 0,53-28 0 15,-23 0 0-15,-2-6 0 0,-2-4 0 0,-3-5 0 0,-2-6 0 0,-4-5 0 16,-2-1 0-16,-10 1-192 0,-1-3 64 0,-4 3 128 15,0 7-304-15,-6-2 64 0,-1-9 16 0,-3-10 0 16,-1-3-112-16,-8-1-32 0,-3 1 0 0,1 13 0 16,2 9 96-16,-1 8 16 0,-7 1 0 0,1 6 0 15,-2 0 0-15,-4 4 0 0,6 8 0 0,7 7 0 16,0 2-112-16,4 7-16 0,6 0 0 0,-1 6 0 31,5 2-176-31,1 2-32 0,0 2-16 0,4 1 0 0,4 4-1360 16,0 1-272-16</inkml:trace>
  <inkml:trace contextRef="#ctx0" brushRef="#br0" timeOffset="154368.62">4810 15220 23039 0,'4'9'1024'0,"-4"-1"192"0,0 1-960 0,4 1-256 15,-2-8 0-15,2 3 0 0,1 7 3520 0,8 12 672 16,-13-24 128-16,49 83 32 0,-11-21-2048 0,1 0-384 15,3 5-96-15,-3-3-16 0,-1 8-656 0,1-1-144 16,1 2-32-16,1-3 0 0,-2-4-432 0,-1-6-96 16,2 0 0-16,-9-7-16 0,-31-53-304 0,59 86-128 15,-59-86 128-15,43 75-128 16,-43-75-256-16,36 72-144 0,-36-72-32 0,32 63 0 16,-32-63-864-16,20 57-176 0,-10-33-48 0,-10-24-18720 0</inkml:trace>
  <inkml:trace contextRef="#ctx0" brushRef="#br0" timeOffset="154585.66">5295 15083 28559 0,'-20'2'2544'0,"7"1"-2032"0,1-1-512 0,3 6 0 16,-1-4 2880-16,5 1 464 0,-3 5 112 0,-3 5 0 15,-8 9-1472-15,-5 14-288 0,-8 14-64 0,-2 10-16 16,6 12-656-16,2-1-144 0,7 6-32 0,0 4 0 15,4-1-528-15,0 3-128 0,7-1 0 0,3-3-128 16,5-6 0-16,0-7-272 0,0-6 16 0,3-7 16 16,3-9-880-16,-2-2-176 0,2-9-48 15,-1-1 0-15,-1-2-400 0,2-4-96 0</inkml:trace>
  <inkml:trace contextRef="#ctx0" brushRef="#br0" timeOffset="155894.04">6447 14964 40543 0,'-9'0'1792'0,"3"0"384"16,3 4-1744-16,-1-4-432 0,2 2 0 0,2 0 0 0,0 4 768 0,0 3 80 16,2 10 16-16,5 15 0 0,-1 11 160 0,5 15 48 15,2 13 0-15,1 8 0 0,-3 7-432 0,-2 4-64 16,1 6-32-16,-5 4 0 0,3-1-240 0,-3 4-48 16,-1-1-16-16,4-9 0 0,1-10-400 0,0-8-80 15,5-5-16-15,-5-9 0 16,6 3-1120-16,0 2-224 0,8-4-64 0,-5-4-18624 0</inkml:trace>
  <inkml:trace contextRef="#ctx0" brushRef="#br0" timeOffset="156255.6">7400 15397 45151 0,'-19'13'2000'0,"12"-4"416"0,-3-3-1936 0,3 3-480 0,5-3 0 0,-2 1 0 16,1 5 960-16,1 8 80 0,-4 16 32 0,2 13 0 15,4 13 448-15,6 0 80 0,3 7 32 0,6 1 0 16,8-2-1040-16,1-10-208 0,10-4-32 0,-34-54-16 16,66 94-144-16,-66-94-48 0,73 61 0 0,-73-61 0 15,0 0-144-15,105 33 0 0,-105-33 144 0,0 0-144 0,96-22 0 0,-66 3 0 16,-1-7 0-16,-1-4 0 15,-8-2 0-15,-1 2 0 0,0 0-192 0,2-12 64 0,1-9-64 0,3-11 0 16,-1-9 0-16,1 0 0 0,-3 3-64 0,-3 6 0 16,-4 7-16-16,-6 8 0 15,-9 0-176-15,-3 8-16 0,-7 0-16 0,-5 7 0 16,-4 2-128-16,-5 1-32 0,-6-4 0 0,-2 1 0 16,2 5 32-16,2-1 0 0,-4 4 0 0,2-1 0 15,-4 3-480-15,-4 3-112 0,2 2-16 0,-1 4-19120 0</inkml:trace>
  <inkml:trace contextRef="#ctx0" brushRef="#br0" timeOffset="159562.88">10163 12927 11967 0,'-2'0'1072'0,"2"0"-864"0,0 0-208 0,0 0 0 0,0 0 1664 0,0 0 272 0,0 0 64 0,0 0 16 0,-4 4 656 0,4-4 128 0,0 0 16 0,0 0 16 0,0 2-912 0,0 0-192 0,4-2-48 0,-4 2 0 0,0 1-272 0,0-3-48 0,2 0-16 0,1 0 0 0,-3 2-608 0,4-2-128 0,-4 0-32 0,2 0 0 0,2 0 16 0,-4-2 0 0,2 2 0 0,0 0 0 0,0 0-64 0,1 0-16 0,-1 0 0 0,2 0 0 0,0 0-96 0,1 0-32 0,-1 2 0 0,2-2 0 0,3 2 0 0,-3-2-16 0,3 2 0 0,-3-2 0 0,1 4-32 0,3-4 0 0,1 0 0 0,2 0 0 16,-3 0-64-16,5 0-16 0,-4 0 0 0,2 0 0 0,0 0 0 0,-2 0-16 15,3 0 0-15,-3 0 0 16,-2 0-48-16,4 0 0 0,-3 0 0 0,5-4 0 0,-4 4 0 0,2-2 0 16,0 2 0-16,-1-2 0 0,1 2-64 0,2 0 0 15,-4-2-128-15,2 2 192 16,0 0-64-16,-1 0-128 0,1-3 176 0,-2 1-176 0,-1 0 176 0,3 0-176 16,-4 2 160-16,2-4-160 0,3 1 144 0,-1 1-144 15,2-2 128-15,-4 2-128 0,2-2 144 0,-2 1-144 16,3 1 160-16,-1-2-160 0,-2 0 128 0,2 2-128 15,-2 2 0-15,3-3 0 0,-5 1 0 0,0 0 128 16,3 0-128-16,1 2 0 0,-4 0 0 0,3 0 0 16,-3-6 0-16,0 6 0 0,1 0 0 0,-1-2 0 15,1 2 0-15,-1 0 0 0,0-2 128 0,1 2-128 16,-1 0 0-16,0 0 0 0,1 0 128 0,1 0-128 0,-1 0 0 0,-1 0 0 16,0-3 128-16,1 3-128 0,-1-2 0 0,1 2 0 15,1-4 128-15,2 4-128 0,-2-4 0 0,2 4 0 16,6-2 128-16,-8 2-128 0,3-3 0 0,-1 1 0 15,2 0 0-15,0 0 128 0,-4-2-128 0,2 2 0 16,0 1 0-16,-1-1 0 0,3 2 0 0,2 0 0 16,0 0 0-16,-1 2 128 0,1-2-128 0,0 0 0 15,-2 1 0-15,-3-1 0 0,5 0 0 0,-2 2 0 16,0 2 0-16,3-4 0 0,1 2 0 0,-4 0 0 16,0-2 0-16,0 0 128 0,2 0-128 0,-2 0 0 15,4 2 0-15,-4 1 0 0,-2-3 128 0,-2 0-128 16,3 0 0-16,-3 2 0 0,2-2 0 0,-2 4 0 15,3 0 0-15,-1-4 0 0,2 2 128 0,-4 1-128 0,2-3 0 16,0 2 0-16,2 0 0 0,0 4 0 16,0-4 128-16,-1 0-128 0,-5 0 0 0,2 1 0 0,2-3 0 0,2 0 128 15,0 4-128-15,4-2 0 0,-4-2 0 0,4 4 0 16,-4-4 128-16,0 0-128 0,2 0 0 0,-2-4 0 16,4 4 128-16,-4 4-128 0,4-4 0 0,-4 0 0 15,0-4 128-15,2 4-128 0,0 0 0 0,0-2 0 16,-2 2 128-16,0-2-128 0,3 4 0 0,1 0 0 15,-4-2 128-15,4 4-128 0,-4-4 0 0,0 0 0 16,0 0 0-16,2 0 0 0,-2 0 0 0,0 0 0 16,4 2 0-16,-4-2 0 0,-2 3 0 0,-4-3 0 15,6 0 0-15,-5 0 0 0,5 0 0 0,-6 0 128 16,6 4-128-16,-1-2 0 0,-3 2 0 0,2-4 0 0,-2 2 0 0,2-2 0 16,-3 0 0-16,-1 0 0 0,2 1 0 0,3-1 0 15,-3 2 464-15,2 2 0 0,0-4 0 0,-2 0 0 16,3 0-336-16,-3 0-128 0,2 0 0 0,-2 0 0 15,6 2 0-15,-2-2 0 0,4 2 0 0,-4-2 0 16,-2 2 0-16,2-2 0 0,-3 0 0 0,3 0 0 16,-2 0 0-16,2 3 0 0,0-3 0 0,2 0 0 15,-2 0 0-15,-4 0 0 0,2 0 0 0,2 0 0 16,0 0 0-16,-2 0 0 0,2 2 0 0,2-2 0 16,-2 2 0-16,0-2 0 0,-3 0 0 0,1 0 0 15,0 0 0-15,-2-2 0 0,4 0 0 0,-2 2 0 16,3 0 0-16,-3-3 0 0,2 3 0 0,0-2 0 15,-2 2 0-15,2-2 0 0,-6 0 0 0,3 2 0 16,1 0 0-16,-4-4 0 0,2 4 0 0,3 0 0 0,-5 4 0 0,4-4 0 16,-3 0 0-16,1 0 0 15,2 0 0-15,-4 0 0 0,-1-4 0 0,1 2 0 0,4 2 0 0,-3 0 0 16,1 2 0-16,2 2 0 0,-3-4 0 0,3 0 0 16,-4 0 0-16,2 0 0 0,-1 0 0 0,-1-4 0 15,3 4 0-15,1 0 0 0,0 4 0 0,-2-4 0 16,4 0 0-16,-2 0 0 0,2 0 0 0,-1 0 0 15,1 0 0-15,-6 0 0 0,4 0 0 0,-2 0 0 16,3 0 0-16,1 2 0 0,3-2 0 0,-3 0 0 16,0 2 0-16,-1-2 0 0,1 0 0 0,-4-2 0 15,2 2 0-15,-4-2 0 0,1 2 0 0,-1 0 0 16,1 0 0-16,1 0 0 0,2 0 0 0,-4 0 0 16,1 0 0-16,-1 0 0 0,1 0 0 0,-1-4 0 0,2 4 0 15,-1-2 0-15,-1 2 0 0,1-1 0 0,-1-1 0 0,2 2 0 16,2 0 0-16,-3 0 0 0,1 0 0 0,2 2 0 15,-3-2 0-15,-1 0 0 0,-3-2 0 0,3 2 0 16,-5 0 0-16,5 0 0 0,-3 0 0 0,-1 0 0 16,1 0 0-16,2 0 0 0,-3 0 0 0,-1 0 0 15,2 0 0-15,-3 2 0 0,7-2 0 0,-5 1 0 16,1 1 0-16,0 2 0 0,1-4 0 0,-1 0 0 16,-1 2 0-16,1-2 0 0,-2 0 0 0,2 0 0 15,-3 0 0-15,1 0 0 0,2-2 0 0,-3 2 0 16,3 0 0-16,-2 0 0 0,1 0 0 0,-1-4 0 15,2 4 0-15,-4 0 0 0,1 0 0 0,3 0 0 16,2 0 0-16,-3-2 0 0,-1 2 0 0,-2 0 0 0,4 0 0 0,-3 0 0 16,1 0 0-16,2-1 0 0,-6 1 0 0,3 0 0 15,3 0 0-15,-2-2 0 0,-2 2 0 0,2 0 0 16,-1 0 0-16,-1 0 0 0,2 0 0 0,0 0 0 16,1 0 0-16,-5 0 0 0,6 0 0 0,-6 0 0 15,4 0 0-15,1-4 0 0,-5 4 0 0,4 0 0 16,-2 0 0-16,2 0 0 0,-1 0 0 0,3 0 0 15,-4 0 0-15,2 0 0 0,0 0 0 0,1 4 0 16,-1-4 0-16,2 0 0 0,-3 0 0 0,3 0 0 16,-2 2 0-16,1-2 0 0,-1 0 0 0,2 0 0 15,-4 0 0-15,1 0 0 0,1 0 0 0,2 0 0 16,-2 0 0-16,1 0 0 0,-1 0 0 0,-2 0 0 16,2 0 0-16,-3 0 0 0,7 0 0 0,-6 0 0 15,2 0 0-15,-1 0 0 0,3 1 0 0,0-2 0 0,1 1 0 0,-5 0 0 16,2 0 0-16,0 0 0 0,1 0 0 0,5 0 0 15,-5 0 0-15,5 1 0 0,-5 1 0 0,3-2 0 16,-1 4 0-16,1-4 0 0,-3 0 0 0,5 0 0 16,-6 2 0-16,1-2 0 0,-1 0 0 0,2-2 0 15,-1 2 0-15,-1 0 0 0,2 0 0 0,-3 0 0 16,3 0 0-16,0 0 0 0,-3 0 0 0,3 0 0 16,-2-4 0-16,-2 4 0 0,2 0 0 0,1 0 0 15,3 4 0-15,-6-4 0 0,3 0 0 0,3 0 0 16,-6 0 0-16,5 0 0 0,-1 0 0 0,-3 0 0 15,3 0 0-15,-2-4 0 0,2 4 0 0,-5 0 0 16,3 0 0-16,0 0 0 0,2-2 0 0,-3 2 0 16,3 0 0-16,0-1 0 0,1 1 0 0,-5 0 0 15,4-2 0-15,1 2 0 0,-5 0 0 0,6 0 0 0,-7-4 0 0,3 4 0 16,0 0 0-16,2-2 0 0,-6 2 0 0,3 0 0 16,3 0 0-16,-4 0 0 0,2 0 0 0,1 0 0 15,-1 0 0-15,2 0 0 0,1 0 0 0,-5 0 0 16,6 0 0-16,-7 0 0 0,3 0 0 0,0 0 0 15,2 0 0-15,-1 0 0 0,-1 0 0 0,-2-4 0 16,2 4 0-16,-1 0 0 0,3 0 0 0,-2 0 0 16,-4 0 0-16,5-3 0 0,-3 3 0 0,0 0 0 15,0 0 0-15,2-2 0 0,-2 2 0 0,1 0 0 16,1 0 0-16,-4 0 0 0,6 0 0 0,-6 0 0 16,4 0 0-16,-4 0 0 0,1 0 0 0,3-4 0 15,-4 4 0-15,4 0 0 0,-4 0 0 0,0-2 0 0,2 2 0 0,-2 0 0 16,4 0 0-16,-4 0 0 0,0 0 0 15,0 0 0-15,2 0 0 0,-2 0 0 0,0 0 0 0,0 0 0 16,0 0 0-16,0 0 0 0,0 0 0 0,1 0 0 16,-1 2 0-16,0-2 0 0,0 0 0 0,0 0 0 15,0 0 0-15,0 0 0 0,0 0 0 0,0-2 0 16,2 4 0-16,-2-2 0 0,0 0 0 0,0 0 0 16,0 0 0-16,0 0 0 0,0 0 0 0,0 0 0 15,0 0 0-15,0 0 0 0,0 0 0 0,-2 0 0 16,4 0 0-16,-2 0 0 0,0 0 0 0,0 0 0 15,0 0 0-15,0 0 0 0,0 0 0 0,0 0 0 16,0 0 0-16,0 0 0 0,0 0 0 0,0 0 0 16,0 0 0-16,0 0 0 0,0 0 0 0,0 0 0 15,0 0 0-15,0 0 0 0,0 0 0 0,0 0 0 16,0 0 0-16,0 0 0 0,0 4 0 0,0-4 0 0,0 0 0 0,0 0 0 16,0 0 0-16,0-4 0 0,0 8 0 0,0-8 0 15,0 4 0-15,0 0 0 0,4 4 0 0,-4-4 0 16,0 0 0-16,0 0 0 0,0 0 0 0,0 0 0 15,0 0 0-15,0 0 0 0,0 0 0 0,0 0 0 16,0 0 0-16,0 0 0 0,2 0 0 0,-2 0 0 16,0 0 0-16,0 0 0 0,4 0 0 0,-4 0 0 15,0 0 0-15,0 0 0 0,0 0 0 0,0 0 0 16,0 0 0-16,0 0 0 0,0 0 0 0,0 0 0 16,0 0 0-16,0 0 0 0,3 0 0 0,-3 0 0 15,0 0 0-15,0 0 0 0,0 0 0 0,2 0 0 16,-2 0 0-16,0 0 0 0,4 0 0 0,-4 0 0 0,0 0 0 0,0 0 0 15,0 0 0-15,0 0 0 0,0 0 0 0,0-4 0 16,4 4 0-16,-4 0 0 0,-4 0 0 0,4 0 0 16,0 0 0-16,0 0 0 0,0 0 0 0,0 0 0 15,0 0 0-15,0 0 0 0,0 0 0 0,0 0 0 16,4 0 0-16,-4 0 0 0,0 0 0 0,0 0 0 16,0 0 0-16,0 0 0 0,0 0 0 0,-4 0 0 15,4 0 0-15,0-2 0 0,0 2 0 0,0 0 0 16,0-2 0-16,0 2 0 0,0-2 0 0,-4 2 0 15,2-3 0-15,2 1 0 0,0-2 0 0,0 4 0 16,-3-6-864-16,3 2-160 0,0 1-48 16,0 1-24080-16</inkml:trace>
  <inkml:trace contextRef="#ctx0" brushRef="#br0" timeOffset="162319.89">9048 15175 8287 0,'0'-6'736'0,"0"1"-592"15,4 1-144-15,-4 0 0 0,0 4 1184 0,4-4 208 0,-4-5 32 0,0-2 16 0,5-8 1328 0,-5 0 272 0,4-5 48 0,2-1 16 0,-4 1-192 0,0-1-32 0,-2 7-16 0,0 1 0 0,0 0-912 0,0 2-176 0,-2 2-48 0,2-1 0 0,-2 5-768 0,2 0-176 0,0 1-16 0,-4 4-16 0,2-1-144 0,2-3-32 0,0 6 0 0,0-1 0 0,0 1-160 0,0-2-32 0,2 4-16 0,2 0 0 0,0-4-112 0,1 4-32 0,1-2 0 0,0 2 0 0,3 0-96 0,-2 0-128 0,5 2 176 0,-3 2-176 0,1-4 144 0,-1 0-144 0,0 2 0 0,1 0 144 0,-1 0-144 0,0 1 0 0,-3-3 0 0,0 2 0 0,-1 0 0 0,-1-2 0 0,0 2 0 0,-2-2 0 0,2 0 0 0,-4 0 0 0,0 4 0 0,3-4 0 0,-3 0 0 0,0 0 128 0,0 0-128 0,0 0 0 0,0 0 0 0,0 0 0 0,0 0 0 0,0 2 0 0,0-2-208 0,0 0-32 0,0 3 0 0,0-3 0 0,0 2 0 0,0-2 0 0,0 2 0 0,0 0 0 0,-3 2 240 0,3-4-176 0,0 2 176 0,-4 0-160 0,2-1 160 0,-2 3 0 0,2-4 0 0,-1 0 0 0,3 2-256 0,-4 2 16 16,2 0 16-16,-2-4 0 16,-2 5-784-16,3 1-144 0</inkml:trace>
  <inkml:trace contextRef="#ctx0" brushRef="#br0" timeOffset="163789.09">6120 14925 23951 0,'0'-4'2128'0,"0"0"-1696"0,0 3-432 0,0 1 0 0,0 0 2704 0,0 0 464 0,0 0 96 0,-3 0 0 0,1 1-1104 0,2 7-240 0,-2 3-32 0,0 12-16 0,2 1-880 0,-4 10-176 0,2 7-48 0,-1 8 0 0,-3 4-176 0,2 1-32 0,-5 3-16 0,-1-5 0 0,5 1-128 0,-5-4-32 0,1-4 0 0,0-4 0 0,3-3-224 0,-2 1-160 0,1 1 192 0,3-3-192 0,-2 1 0 0,3-4 0 0,-1-4 0 0,2 2 0 0,2-4 0 0,-4 2 0 0,1-7 0 0,3-1 0 0,-2-5 0 0,2-2 0 16,0-4 0-16,0-3 0 0,0-2 0 0,2-1 0 0,1-3 0 16,1 0-144-16,2 2 144 0,-3-4 0 0,7 0 0 0,-3 0-128 15,7 0 128-15,1-4 0 0,-15 4 128 0,0 0-128 16,0 0 352-16,84-15 0 0,-84 15 0 0,0 0 0 15,77-19 96-15,-77 19 32 0,0 0 0 0,83-24 0 16,-83 24-64-16,56-19-16 0,-56 19 0 0,60-30 0 16,-60 30-112-16,66-32-32 0,-66 32 0 0,72-36 0 15,-72 36-96-15,71-36-32 0,-30 16 0 0,1-1 0 16,-42 21-128-16,81-36 0 0,-81 36 0 0,73-20 0 16,-73 20 0-16,0 0 0 0,77-19 0 0,-77 19 0 15,0 0-160-15,0 0-64 0,0 0-16 0,81-9 0 16,-72 9-560-16,0 0-112 0,-3 0-32 15,3 0 0-15,-3 0-464 0,-2 0-80 0,2 3-32 0,3-3-19344 16</inkml:trace>
  <inkml:trace contextRef="#ctx0" brushRef="#br0" timeOffset="166345.28">9148 15004 21183 0,'-4'-2'1888'0,"2"-4"-1504"0,2 1-384 0,-3 1 0 0,3 4 2288 0,-4-6 384 0,2-3 80 0,-8-4 0 0,3-2-16 0,-1-8-16 0,-1 4 0 0,2 1 0 0,1 3-1440 0,2-2-304 0,4 4-48 0,0-1-16 0,4 3-32 0,0-4-16 0,1 6 0 0,5-1 0 0,3 1-112 0,4 1-32 0,-17 8 0 0,0 0 0 0,77-11-192 0,-77 11-32 0,0 0-16 0,103 0 0 0,-103 0-160 0,0 0-16 0,111 13-16 0,-111-13 0 0,0 0-112 0,105 23-32 0,-105-23 0 0,0 0 0 0,92 35-144 0,-92-35 160 0,0 0-160 0,68 64 160 0,-68-64-160 0,19 59 160 0,-19-27-160 0,-4 3 160 16,-2 12 0-16,-12 12 0 0,-3 10 0 0,-15 8 0 0,-5 2-160 16,-6-2 192-16,0-2-192 0,2-5 192 0,2-1-192 0,-1-7 0 15,7-7 0-15,-1-4 0 0,3-3 0 0,-3-4 0 16,-5-9 0-16,5-3 0 0,1-7 0 0,1-10 0 15,2-2 0-15,2-7 0 0,2-3 0 0,6-3-176 16,-1-2 176-16,6-3-192 0,10-3 192 0,0-1-208 16,5 0 80-16,4-1 128 0,4-5-192 0,-3 4 192 15,7 1-160-15,1-1 160 0,10 0-160 0,-19 11 160 16,68-26-160-16,-68 26 160 0,97-27 0 0,-97 27 0 16,119-19 0-16,-119 19 0 0,116-15 0 0,-116 15 240 15,111-3-32-15,-111 3 0 0,115 9 64 0,-115-9 16 16,116 24 0-16,-116-24 0 0,111 31-128 0,-111-31-32 15,104 37 0-15,-104-37 0 0,86 32-128 0,-86-32 160 16,0 0-160-16,92 41 160 0,-92-41-160 0,0 0 0 16,0 0 0-16,87 53 0 0,-87-53 0 0,0 0-272 0,0 0 32 0,0 0 16 31,82 41-912-31,-82-41-176 0,0 0-32 0,91 10-21808 0</inkml:trace>
  <inkml:trace contextRef="#ctx0" brushRef="#br0" timeOffset="167437.04">10604 15372 16575 0,'-5'-5'1472'0,"1"-3"-1168"0,2 2-304 0,-2 1 0 0,4 1 1920 0,-5-2 336 0,-3-9 64 0,-3-3 16 0,-2-7 784 0,-2-3 144 0,2 0 48 0,1 1 0 0,3 1-1680 0,3 2-336 0,2 3-64 0,4-5-16 0,4 5-512 0,2 2-128 0,3 4 0 0,6 0-16 0,4 2-112 0,-19 13-32 0,0 0 0 0,87-6 0 0,-87 6-160 0,90 23-48 0,-90-23 0 0,111 51 0 0,-111-51-32 0,97 65-16 0,-97-65 0 0,85 74 0 0,-85-74 0 0,60 62 0 0,-60-62 0 0,51 71 0 0,-51-71 96 0,30 70 32 0,-24-35 0 0,-6-1 0 0,-2 6 32 15,-8-3 0-15,-3 3 0 0,-2 1 0 0,-6 8-128 0,-1-10-32 16,3-5 0-16,-2 4 0 0,-7 1-160 0,-4-1 0 16,-2-4 0-16,1-6 0 0,-3-4 0 0,-2-9 0 15,1-1 128-15,-3-9-128 0,-3-1 0 0,0-12 0 16,3-1 0-16,3-2 0 0,-3-8 0 0,3-5 0 16,-7-14 0-16,3-7 0 0,2-8 0 0,5-7 192 15,4 2-192-15,3-2 192 0,11 5-192 0,6 1-144 16,10 3 144-16,2 6-208 0,7 5-112 0,6 3-32 15,4-3 0-15,4 7 0 16,-4 4-416-16,5-3-96 0,4 2-16 0,6-4 0 16,5 1-256-16,-1-1-48 0,5 6-16 0,1 3-17648 0</inkml:trace>
  <inkml:trace contextRef="#ctx0" brushRef="#br0" timeOffset="168484.33">11862 15088 18431 0,'-4'-37'1632'0,"0"16"-1312"0,2-3-320 0,2 7 0 0,2 6 3424 0,2 3 608 0,0-3 128 0,5-8 32 0,6-5-1552 0,9-6-304 0,10 1-64 0,-34 29-16 0,81-34-1040 0,-81 34-224 0,98 8-32 0,-98-8-16 0,105 53-304 0,-105-53-64 0,77 71-16 0,-77-71 0 0,62 86-176 0,-34-29-48 0,-7 9 0 0,-2 3 0 0,-6 4-16 0,-13 3-16 0,-4-3 0 0,-9-4 0 0,-2-5-64 0,-4-5-16 0,0-3 0 0,-5 0 0 0,-2-1-224 0,-6-1 144 0,-8-1-144 0,-3-6 128 0,0-8-128 0,-6-7 0 0,2-7 0 0,0-10 128 0,2-6 64 0,-2-5 0 0,4-12 0 0,-1-3 0 0,5-8 80 0,5-9 32 0,-2-7 0 0,6-11 0 0,6 3-304 0,-4-17-192 0,0-23 16 0,1-7 16 16,-1-6-336-16,9 0-64 0,4 4-16 0,6-2 0 15,9 6-64-15,4-8-32 0,11-3 0 0,3 7 0 16,3 11 32-16,7 7 16 0,-3 12 0 0,3 8 0 16,-4 7 48-16,-3 9 16 0,2 8 0 0,1 2 0 15,-1 7-144-15,3 8-16 0,-26 13-16 0,0 0 0 16,90-3-1680-16,-90 3-336 0,0 0-64 0,96 60-12272 16</inkml:trace>
  <inkml:trace contextRef="#ctx0" brushRef="#br0" timeOffset="169052.1">13250 15079 32255 0,'-3'-19'1424'0,"3"8"304"0,0 2-1392 0,0-1-336 0,0 5 0 0,0 1 0 0,3-4 1760 0,-1-3 288 0,6-4 48 0,-3-4 16 0,7-1-592 0,1 6-112 0,6-1-32 0,-19 15 0 0,0 0-352 0,0 0-64 0,96 6 0 0,-96-6-16 0,0 0-304 0,82 53-48 0,-82-53-16 0,68 62 0 0,-68-62-176 0,68 86-32 0,-68-86-16 0,60 98 0 0,-36-42-48 0,-9-3-16 0,-2-4 0 0,-11 3 0 0,-4-7-32 0,-5 6 0 0,-5-4 0 0,-6 2 0 0,-5-4-64 0,2-4 0 0,-1-5-16 0,-4 2 0 0,-3-1-176 0,-4-3 0 0,-5-4 144 0,-1-7-144 0,1-5 128 0,-2-8-128 0,3-4 160 0,-3-10-160 0,12-2 160 0,-6-9-160 15,2-9 160-15,2-8-160 0,-3-13 0 0,-1-12 0 16,0-5 0-16,2-2 0 0,2-3-160 0,5 1 32 16,3 4 0-16,11 4 0 0,1-1-16 0,10 7 0 0,6-5 0 0,3 7 0 15,6 3-80-15,8-4-16 0,7-2 0 0,4 4 0 31,0 10-208-31,-2 9-32 0,1 7-16 0,-3 5 0 16,-30 18-496-16,0 0-96 0,91-14-32 0,-91 14 0 16,0 0-416-16,112 32-64 0</inkml:trace>
  <inkml:trace contextRef="#ctx0" brushRef="#br0" timeOffset="169570.28">14466 15199 32303 0,'6'-15'704'0,"-6"6"160"0,0 0 32 0,0 3 0 0,4-2-704 0,-4 6-192 16,2-5 0-16,1-1 0 0,1-5 2512 0,6-5 480 16,5-3 80-16,0-4 32 0,3 1-1232 0,1 5-240 15,-19 19-48-15,43-24-16 0,-43 24-464 0,0 0-80 16,70-4-32-16,-70 4 0 0,0 0-480 0,0 0-112 16,90 43-16-16,-90-43 0 0,0 0-176 0,87 81-32 0,-87-81-16 0,62 66 0 15,-62-66-160-15,52 69 128 0,-52-69-128 0,36 68 128 16,-36-68 16-16,22 68 0 15,-18-31 0-15,-8-3 0 0,-1 4-16 0,-5-5 0 0,-5 1 0 0,-3 2 0 16,-1-2-128-16,-6 7 128 0,1-3-128 0,-4 1 128 16,3-11-128-16,-1 1 0 0,0-3 0 0,-6-4 0 15,2-7 0-15,-2-5 128 0,-2-4-128 0,4-10 0 16,-8-6 144-16,3-7-144 0,-3-1 160 0,0-7-160 16,-1-12 0-16,1-12 128 0,-1-2-128 0,1-3 0 15,1 1 0-15,7-5-192 0,1 1 48 0,9 1 0 16,7 5-112-16,-1 4 0 0,7-5-16 0,3-5 0 15,8-9-224-15,5 1-32 0,6 12-16 16,-5 14 0-16,-1 10-560 0,2-1-112 0,12 2-32 0,11 2 0 16,5 5-352-16,-39 21-80 0,81-15-16 0,-81 15-18240 15</inkml:trace>
  <inkml:trace contextRef="#ctx0" brushRef="#br0" timeOffset="171473.89">15900 14823 38703 0,'4'-9'3440'0,"0"0"-2752"0,-2 1-560 0,1 6-128 0,-3 2 768 0,6-7 128 0,2-1 32 0,7-7 0 0,3 2 416 0,-18 13 64 0,49-24 32 0,-49 24 0 0,0 0-272 0,90 11-48 0,-90-11-16 0,74 49 0 0,-74-49-304 0,67 84-64 0,-37-27-16 15,-3 3 0-15,-10-13-272 0,0 5-48 0,-2 5-16 0,-4 7 0 0,-4-2 0 0,-7 0 0 0,-3-4 0 0,-3-9 0 0,-3-2 224 0,-1-13 32 0,-3 0 16 0,-2-4 0 0,-4-4-528 0,-1-2-128 0,1-9 0 0,-4-3 0 0,-3-9 0 0,-2-4 0 0,-6-9 0 0,-4-7 112 0,1-2-112 0,1-7 0 0,-2-2 0 0,-1-6 0 0,-4-7 0 0,5-4 0 0,4-4 0 0,1-4 0 0,4-3 0 0,5-2 0 0,5 1 0 0,6-7 0 0,2-7 0 0,7-2 0 0,8 1 0 0,5 10 0 32,0 8-640-32,6 9-80 0,4 5-16 0,-4 6 0 0,4 10 64 0,-6-1 16 15,4 7 0-15,0 3 0 0,-6 0-880 0,-11 15-192 0,0 0-16 0,0 0-20464 16</inkml:trace>
  <inkml:trace contextRef="#ctx0" brushRef="#br0" timeOffset="173611.78">3429 17274 22111 0,'-4'2'1968'0,"-1"0"-1584"0,-3-2-384 0,6 0 0 0,-1 0 2240 0,-1 0 384 0,-4-2 64 0,-1 2 0 0,-8-2-128 0,6-2-16 0,-2-1-16 0,3-3 0 0,5 1-1360 0,5-3-272 0,0 1-48 0,3-4-16 0,3 1-144 0,3 3-48 0,3 0 0 0,5-5 0 0,-17 14-208 0,0 0-48 0,0 0-16 0,101-30 0 0,-101 30-80 0,87-18-16 0,-87 18 0 0,110-14 0 0,-110 14-96 0,134-11-32 0,-134 11 0 0,145-15 0 0,-145 15-16 0,148-26 0 0,-56 9 0 0,4 2 0 0,2 2 144 0,5 3 32 0,-2 1 0 0,-5 5 0 0,-7 4-304 0,7-2 128 0,3-3-128 0,8 1 0 0,12-4 320 0,1 6-64 0,2 4 0 0,0-2 0 0,-5-2 208 0,3 2 48 0,4-3 0 0,6 6 0 0,-4 1-368 0,0 2-144 0,-6 3 128 0,4-5-128 0,9 2 128 0,-1 1-128 0,1 1 128 0,-9 1-128 0,-11-7 0 0,11 6 128 0,6 1-128 0,9 2 0 0,0 2 0 0,-6-3 0 15,-3-1 128-15,7 1-128 0,15 5 0 0,-7-4 0 16,-6 6 0-16,0-2 0 0,2-4 144 0,6 4-144 16,-3 4 160-16,5 0-160 0,-10-1 192 0,15-3-48 15,11-1-16-15,-7-1 0 0,-19 2-128 0,-13-8 192 16,-5 3-192-16,6-3 192 0,5 3-192 0,5-7 160 15,2 3-160-15,2-6 160 0,-11-4-160 0,5-1 128 16,17-5-128-16,-3-5 128 0,-10 0-128 0,7-2 0 0,16-3 144 0,-2-7-144 16,-6 10 128-16,-6-9-128 0,-3-4 128 0,7 0-128 15,8-2 128-15,-2 4-128 0,-13-2 160 0,9 0-160 16,9-6 128-16,-5 6-128 0,0 9 0 0,-13-7 144 16,-12-6-144-16,2 2 0 0,4-2 0 0,-3-1 128 15,-3-3-128-15,-1 4 0 0,1 0 0 0,1 1 128 16,3 1-128-16,-9 4 0 0,-12 3 0 0,-7 4 0 15,-2 6 0-15,2-3 0 0,-4 3 0 0,3 1 0 16,-3 1 0-16,-9 2 0 0,-8-2 0 0,-2 2 0 16,-1-3 0-16,-2 1 0 0,-1 0 0 0,5 0 0 15,-3 0 0-15,-1 2 0 0,-83 11 0 0,134-34 0 16,-134 34 0-16,105-34 0 0,-105 34 0 0,88-8 0 16,-88 8 0-16,90-20 0 0,-90 20 0 0,79-25 0 15,-79 25 0-15,75-24 0 0,-75 24 128 0,64-28-128 0,-64 28 0 0,51-32 0 16,-30 3 0-16,1 5 0 0,-7 3 0 0,0 3 0 15,0-5 0-15,-1 2 0 0,-5-1 0 0,0 1 128 16,-3-1-128-16,0-5 0 0,-3-10 0 0,1-8 0 16,-2-6 128-16,-2-4-128 0,-2 1 0 0,-2-3 0 15,-1 3 0-15,-3-1 0 0,-3 3 448 0,2 3 0 16,-5 8 0-16,3 1 0 16,-2 1-720-16,2 3-144 0,1 10-32 0,-3-8 0 0,-6-9 720 0,-11-19 144 15,-7-12 32-15,-8-5 0 0,-1 2-336 0,-2 6-112 16,3 7 0-16,-2 8 0 15,3 5-368-15,7 6-64 0,3 5-16 0,0 1 0 0,0-4 448 0,-3-1 0 16,-3 1 0-16,-3-7 0 0,0-1 0 0,-10 0 0 16,4 6 0-16,-7 2 0 0,-2 1 0 0,-10 3 0 15,0 1 0-15,-3 3 0 0,-2 1 272 0,7 6 144 0,2-2 32 0,2 1 0 16,0 7-336-16,0-1-112 0,-6 1 0 0,-3 3 0 16,-2 0 0-16,-5 0 0 0,-2-1 0 0,-1 1 0 15,8 2 0-15,-10-2 0 0,-2 0 0 0,-5 2 0 16,6 2 0-16,-7 2 0 0,-5 2 0 0,-3 0 0 15,1 1 0-15,-3 3 0 0,1-3 0 0,-5 3 0 16,-10 5 0-16,2-2 0 0,-1 4 0 0,7 4 0 16,7 0 0-16,4 1 0 0,10-3 0 0,-6 6 0 15,-14-3 0-15,-4 1 0 0,-9 3 0 0,6 1 0 16,14-1 0-16,-3-3 0 0,-9 0 0 0,2 1 0 16,8-3 0-16,1 3 0 0,6 1 0 0,-1-3 0 15,4-3 0-15,-8 2 0 0,-5 0 0 0,-1-4 0 16,-6 2 0-16,6 0 0 0,5-1 0 0,5 3 0 0,6-4 0 0,-1 2 0 15,-2-2 0-15,-10 2 0 0,-7 4 0 0,4-4 0 16,8 1 0-16,1 3 0 0,0 3 0 0,0 1 0 16,-11 3 0-16,-2-2 0 0,-2 2 0 0,2-1 0 15,8 4 0-15,-1 0 0 0,-5 2 0 0,-2-3 0 16,-2 4 0-16,-4-6 0 0,8 0 0 0,6 1 0 16,5-1 0-16,-4 2 0 0,-5-6 0 0,-2 1 0 15,-4 1 0-15,2 2 0 0,13-4 0 0,4-3 0 16,6 2 0-16,-6-3 0 0,-4 5 0 0,-9-5 0 15,-3 5 0-15,9 1 0 0,3 2 0 0,4 0 0 16,5-3 0-16,-7-1 0 0,-7 2 0 0,-4 2 0 16,-2 2 0-16,5 1 0 0,6-3 0 0,6 2 0 15,2-6 0-15,-6 1 0 0,-2 1 0 0,-2 2 0 0,-3-2 0 16,5 4 0-16,6-2 0 0,0 1 0 0,-3-5 0 0,1 2 0 16,-3-3 0-16,-3-1 0 0,2 1 0 0,2-3 0 15,15-5 0-15,0 0 0 0,10 0 0 0,-3-5 0 16,5-1 0-16,-14-1 0 0,-2 1 0 0,-7-3 0 15,3-5 0-15,7 3 0 0,10 2 0 0,2-1 0 16,6-5 0-16,-9 2 0 0,3 0 0 0,-7 2 0 16,2-1 0-16,-4 3 0 0,-4 2 0 0,8 1 0 15,5 2 0-15,6 2 0 0,4-1 0 0,5 3 0 16,6-6 0-16,-5 6 0 0,-3 0 0 0,-5 0 0 16,2 0 0-16,3 6 0 0,-5-3 0 0,5 3 0 15,-1 0 0-15,7 3 0 0,6 0 0 0,4 5 0 0,5-5 0 16,6 6 0-16,-1 0 0 0,5-4 0 0,-1 6 0 15,1 0 0-15,0 2 0 0,5 3 0 0,-6 3 0 0,7 3 0 16,-5 2 0-16,2 2 0 0,8 2 0 0,-2 0 0 16,0 9 0-16,2 0 0 0,0 6 0 0,2-2 0 15,5 0 0-15,-2 2 0 0,7 0 0 0,-3 0 0 16,4 9 0-16,4 8 0 0,1-1 0 0,5 5 0 16,-1 5 0-16,6-5 0 0,0 1 0 0,0-3 0 15,4-3 0-15,0-3 0 0,3-1 0 0,-3 4 0 16,5 7 0-16,-3-3 0 0,-2-5 0 0,0 6 0 15,-1 5 0-15,3-2 0 16,2-1-432-16,-5-5-16 0,-1-3-16 0,0 2 0 0,-2-4 112 0,0 6 32 16,-1 3 0-16,-5 8 0 15,6 2-128-15,0 0 0 0,-2-1-16 0,2-3 0 16,0-3-432-16,-2-3-64 0,-3 2-32 0,1 4 0 16,2 10-272-16,2 3-48 0,4-3-16 0,0-5-19952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47:27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 11552 17503 0,'0'0'1552'0,"0"-4"-1232"0,-4 0-320 0,4 4 0 0,0 0 2960 0,-2 0 544 0,0-2 96 0,1-1 32 0,-5-3-480 0,2 0-80 0,-1 3-32 0,1 3 0 0,-2 1-1296 0,2 3-256 0,1 9-48 0,1 2-16 0,2 6-320 0,-6 7-64 0,2 6-16 0,4 7 0 0,-3 3-288 0,3 1-64 0,0 11-16 0,0-3 0 0,3-18-224 0,-3 12-48 0,2 10-16 0,0 3 0 0,4 6-240 0,-4-2-128 0,5-2 128 0,-5-4-128 0,2-4 0 0,0-5 0 0,-3-6 0 0,3-3-128 0,-4-3-384 0,0-6-80 0,4-5-16 0,-4-2 0 0,0 1-80 0,2-1-16 0,-2-5 0 16,4-4 0-16,-4-4-128 0,1-1-48 0,3-7 0 0,0 1 0 15,-2-8-256-15,2 1-48 0,-1-5-16 0,3-3-11744 16,-2 0-2352-16</inkml:trace>
  <inkml:trace contextRef="#ctx0" brushRef="#br0" timeOffset="299.22">2867 11326 6447 0,'0'-5'576'0,"2"1"-576"15,2 4 0-15,-4-4 0 0,0 4 5008 0,0 0 896 16,4 0 176-16,-4 4 48 0,5-2-1904 0,-5-2-384 15,0 0-80-15,0 0-16 0,30 75-1904 0,-22-32-384 16,1 10-80-16,-1 11-16 0,-1 7-16 0,3 10-16 16,-5 9 0-16,-1 2 0 0,-2-19-304 0,2 8-64 0,-4 8-16 0,0 1 0 15,4 0-368-15,-4-13-64 0,5-9 0 0,-1-6-16 16,2-13-496-16,-1-3 0 0,5-6 0 0,-7-2 0 31,-3-38-832-31,21 69-128 0,-21-69 0 0,23 47-16 16,-23-47-560-16,0 0-96 0,0 0-32 0,0 0 0 15,0 0-64-15,0 0-32 0</inkml:trace>
  <inkml:trace contextRef="#ctx0" brushRef="#br0" timeOffset="717.76">3542 11629 43311 0,'-15'24'1920'0,"9"-5"384"0,1-2-1840 0,-3 0-464 16,6-2 0-16,-1-4 0 0,3 10 1424 0,-6 14 192 15,2 22 48-15,0 12 0 0,2 16 64 0,2 1 32 16,0-3 0-16,4-8 0 0,4-7-672 0,1-14-128 16,4-7-16-16,-13-47-16 0,34 62-736 0,-34-62-144 15,0 0-48-15,0 0 0 0,72 46 0 0,-72-46 0 16,0 0 0-16,73 0 0 0,-73 0 0 0,52-27 0 15,-52 27 0-15,53-47 0 0,-30 13 0 0,1-5 0 0,-7 1 0 0,2-5 0 32,0 4-896-32,-1-5-128 0,-3 1-32 0,-1 2 0 15,-3 3 16-15,-4 3 0 0,-1-9 0 0,-2 3 0 16,-4 2 352-16,-8 5 80 0,3 0 16 0,-10 2 0 0,-4 0 336 0,-4 0 80 0,-3-2 16 0,-2 4 0 16,3 4 160-16,-3 0-160 0,4 3 160 0,1 8-160 15,2 2-96-15,3 7 0 0,-1 2-16 0,4 4 0 31,-4 8-224-31,8-2-32 0,-2 5-16 0,3 2 0 16,5 6-96-16,-1 0-32 0,4-1 0 0,2 3 0 0,2 2-208 16,-2-23-32-16,11 39-16 0,-11-39-17264 0</inkml:trace>
  <inkml:trace contextRef="#ctx0" brushRef="#br0" timeOffset="1151.84">4448 11433 20271 0,'-8'13'1792'0,"3"-7"-1424"0,1 4-368 0,2-1 0 0,-2-7 4928 0,4 2 896 16,-2 1 192-16,0 6 48 0,1 10-3024 0,-5 7-608 16,2 2-112-16,0 8-16 0,3 1-704 0,-3 8-144 15,4-1-32-15,-4 4 0 0,2 3-352 0,2-2-80 16,0-1-16-16,0 3 0 0,6 5-784 0,3 0-128 15,1 1-64-15,-1-9 0 0,-9-50 0 0,28 83 0 16,-28-83 0-16,34 55 0 0,-34-55 0 0,0 0 0 16,58 47 0-16,-58-47 0 0,0 0 0 0,0 0 0 15,79-17 0-15,-79 17 0 0,45-38 0 0,-24 19 0 0,-2 1 0 0,0-11 0 16,-1-6 0-16,-1-3 0 0,0-5 0 0,-2 0 0 16,0-1 0-16,-2-6 0 0,-1-5 0 0,-3 3 0 31,0 6-704-31,-9 9-144 0,0 3-32 0,-5 2 0 0,-3 2 512 0,-3-4 112 0,-4 0 0 0,0 6 16 15,-4-6 240-15,0 6 0 0,-3 0 0 0,1 7 0 16,-3 3 0-16,-1 2 0 0,3 1 0 0,-3 12 0 16,1 3 0-16,1 2 0 0,3 1 0 0,1 5-144 15,-4 3-336 1,6-1-64-16,0-1-16 0,2 0 0 0,4 1-224 0,-2-5-48 0,0 1-16 0,5 0 0 16,1 1-320-16,1-3-64 0,1 2-16 15,-3-5-19616-15</inkml:trace>
  <inkml:trace contextRef="#ctx0" brushRef="#br0" timeOffset="2788.7">5861 12099 11951 0,'2'-14'1056'0,"0"5"-848"0,-2 9-208 0,0-4 0 0,2 2 0 0,1-5 0 0,-1-8 0 16,2-8 0-16,5-9 0 0,-5 0 0 0,2 2 0 0,-2 2 0 0,-3 4 0 0,3 1 0 0,-8 4 2656 0,4 1 608 0,-1 1 128 0,-3-2 32 0,0 4 608 0,2-2 128 0,-2 6 32 0,-1 1 16 0,1 1-1712 0,-2 3-320 0,3 2-80 0,-3 3-16 0,2 2-848 0,2 5-160 0,-1 7-48 0,-3 6 16 0,2 2-272 0,0 3-64 0,3 8-16 0,1 4 0 0,0-1-256 0,-4 14-48 0,8 10-16 0,-3 8 16 0,3 1-112 0,2-2-16 0,1-4 0 0,-1-10 0 0,3-3-256 0,1-11 0 0,-10-38 0 0,19 51-144 0,-19-51-32 0,0 0 0 0,0 0 0 0,64 50 16 0,-64-50-176 0,0 0-48 0,0 0 0 0,92-24 0 0,-64 5-32 0,0-9-16 0,0-6 0 0,2-9 16 0,-2 0 80 0,1-10 16 0,4-3 0 0,-8 1 0 0,-6 6-80 0,1-11-16 0,-1-4 0 0,-6 6 32 0,-3 2-80 0,-5 9-32 0,-5 7 0 0,-5 6 0 0,-3 6 112 0,-7 0 32 0,-4 2 0 0,-5 1 0 0,-6 3 352 0,-2 1-144 0,-4 2 144 0,-1 0 0 0,-1 4 0 0,-1 0 0 16,1 6 0-16,4 5 0 0,0-2 0 0,6 8 0 15,0 4 0-15,3 2 0 0,5 5 0 0,3 2-192 16,9 0 16-16,-1-2 0 16,5 4-272-16,4-2-64 0,6-2-16 0,-6-13 0 15,0 0-464-15,0 0-96 0,66 56 0 0,-66-56-17040 16</inkml:trace>
  <inkml:trace contextRef="#ctx0" brushRef="#br0" timeOffset="3257.39">6981 11606 1839 0,'-15'-5'160'0,"8"1"-160"0,-1 2 0 0,4-2 0 15,-1 4 6992-15,-3 0 1376 0,2 0 272 0,-7 4 48 16,-4-4-4480-16,-9 7-896 0,0 7-176 0,-2 4-48 16,5 5-1520-16,6 7-304 0,-2 4-64 0,6 9-16 15,4 4-304-15,3 11-64 0,2-5-16 0,2 5 0 16,8 10-160-16,0 3-16 0,7-3-16 0,2-6 0 15,4-9-96-15,-19-53-32 0,45 78 0 0,-45-78 0 16,0 0-288-16,79 62-48 0,-79-62-16 0,0 0 0 16,82 17-128-16,-82-17 0 0,0 0 0 0,78-17 0 15,-56-3-128-15,-1-8 128 0,-1-1-160 0,-3-1 160 0,2-3-192 0,-4-1 192 16,0-8-208-16,-2 3 80 0,-3-4-64 0,1-4-16 16,-2-8 0-16,-3 3 0 0,-2-5-160 0,-8 8-16 15,2 4-16-15,-11 4 0 0,-2 1 224 0,-4 3 176 16,-1-1-208-16,-3 4 80 0,0 4 128 0,3 2 0 15,-8-9 0-15,3 8-128 0,6 7-32 0,-1 3 0 16,1 6 0-16,4 7 0 16,-2 1-352-16,6 7-64 0,-4 7 0 0,5 4-16 15,-3 4-336-15,4 0-64 0,3-2-16 0,2 6 0 16,2 16-112-16,2 1-32 0,2-3 0 0,6-1-18112 0</inkml:trace>
  <inkml:trace contextRef="#ctx0" brushRef="#br0" timeOffset="3691.64">7759 11542 34095 0,'-22'12'3024'0,"10"-5"-2416"0,3 1-480 0,3-1-128 0,-1-1 2384 0,5-1 464 0,-6 5 96 0,-3 5 0 0,-2 11-640 0,-2 14-128 0,2 3-16 0,5 0-16 0,-1 2-928 0,5 2-176 0,4-4-32 0,4 4-16 0,1 8-560 0,1 1-112 0,7 2-32 0,2-1 0 0,4 1-288 0,-19-58 160 0,38 90-160 0,-38-90 128 0,41 68-128 0,-41-68 0 0,0 0 0 0,0 0 0 0,81 58 0 0,-81-58-144 0,0 0 144 0,58-13 0 0,-58 13 0 0,38-28-128 15,-23 5 128-15,2-5 0 0,-2 0 0 0,0-13 0 0,-2-3 0 0,-2 1 144 0,2 2 288 0,-3-6 48 0,-1-21 16 0,-3 1 0 0,-1 5-368 0,-1 9-128 16,-8 4 0-16,-1 6 0 0,-5 5 0 0,1 1 0 16,-10 3 0-16,0 0 0 0,-1 6 0 0,-3-2 0 15,2 5 0-15,3 3 0 16,-7 5-704-16,6 4-128 0,1 3-16 0,-3 7-16 16,2 6 112-16,0 1 32 0,1 11 0 0,-5 0 0 15,6 4-288-15,-2 2-48 0,4 1-16 0,2 3 0 16,0-7 32-16,5 1 0 0,1-2 0 0,1 0 0 15,6-2-48-15,-3-2-16 0,1 2 0 0,2-15-18096 0</inkml:trace>
  <inkml:trace contextRef="#ctx0" brushRef="#br0" timeOffset="3958.12">8385 11146 39615 0,'-2'7'3520'16,"2"-1"-2816"-16,0 3-560 0,0-5-144 16,0 2 1264-16,0 3 208 0,0 10 64 0,0 11 0 15,0 21 512-15,6 15 96 0,-3 11 32 0,-1 7 0 16,4 3-432-16,1-1-80 0,-5 0 0 0,2 3-16 16,0-14-1312-16,2 6-336 0,-1 11 0 0,-1 4 144 0,2 1-144 15,-1-1 0-15,3-11 0 0,-3-12 0 16,-1-9-592-16,2-11-112 0,-3-3-32 0,-3-50 0 15,10 77-480-15,-10-77-80 0,7 57-32 0,-7-57 0 16,0 0-224-16,0 0-48 0,14 49-16 0,-14-49-19696 16</inkml:trace>
  <inkml:trace contextRef="#ctx0" brushRef="#br0" timeOffset="5427.46">9744 11563 15663 0,'-6'-4'1392'0,"2"2"-1120"0,0-1-272 0,3 3 0 0,-3 0 3136 0,0 0 560 0,-5-2 112 0,-3 2 32 0,-10 2-448 0,-3 5-64 0,1 8-32 0,0 10 0 0,-1 8-1792 0,3 5-352 0,5 11-80 0,4 9-16 0,3 8-256 0,4 11-48 0,6 4-16 0,6 1 0 0,0-8-112 0,7-7-32 0,-2-6 0 0,6-11 0 0,-17-50-144 0,40 75-16 0,-40-75-16 0,0 0 0 0,77 44-224 0,-77-44-32 0,0 0-16 0,0 0 0 0,99 9-144 0,-99-9 0 0,83-38 0 0,-45 14 0 0,-3-8 0 0,3-4 0 0,-6-7-144 0,-2-6 144 0,-2 4-432 0,-4-6 32 0,-5-7 0 0,0-2 0 16,-11 2-224-16,-1 3-32 0,-7 5-16 16,-6 4 0-16,-3 3 144 0,-10 6 16 0,-5 3 16 0,-4-6 0 15,-4 3 256-15,-2-1 48 0,0 6 16 0,0 2 0 16,0 9 16-16,4-1 0 0,2 7 0 0,-2 6 0 16,7 3-144-16,5 8-16 0,3 2-16 0,0 5 0 15,5 2-272-15,5 2-48 0,3 2-16 0,2 0 0 16,3 2-1056-16,3-2-224 0</inkml:trace>
  <inkml:trace contextRef="#ctx0" brushRef="#br0" timeOffset="5645.01">10503 11189 33167 0,'-6'8'2944'0,"2"-5"-2352"16,4 3-464-16,-3-4-128 0,1 3 2064 0,2 5 400 15,-8 7 80-15,3 13 16 0,-5 13-208 0,5 15-48 16,-5 10 0-16,5 7 0 0,1 2-944 0,-2 4-192 16,2-2-32-16,3 0-16 0,-3-15-448 0,4 9-96 0,2 12 0 0,5-5-16 15,-1 5-560-15,3-6-192 0,1-6 0 0,3-9 0 32,-2-4-1168-32,2-2-240 0,-3-5-32 0,1-8-16 15,-11-45-384-15,19 77-80 0</inkml:trace>
  <inkml:trace contextRef="#ctx0" brushRef="#br0" timeOffset="5981.66">11089 11674 19343 0,'-22'22'1728'0,"10"-10"-1392"0,3 5-336 0,0-2 0 15,3-2 5216-15,2-2 976 0,0 8 192 0,-3 15 32 16,-2 18-3152-16,-1 16-624 0,1 9-128 0,-1 4-16 15,10-8-336-15,0-7-64 0,6-6-16 0,7-15 0 0,-13-45-1648 0,0 0-432 16,55 70 0-16,-55-70 128 0,0 0-96 0,80 3-32 16,-80-3 0-16,57-28 0 0,-57 28 0 0,52-39 0 15,-25 11 0-15,-3 3 0 0,-1-5 0 0,-4 2 0 16,-1-10 0-16,-3 1 0 16,0-1-896-16,-1-3-160 0,-7-2-32 0,1-3-16 0,-3 5 576 0,-9 4 112 15,3 3 32-15,-9 0 0 0,-3 2 144 0,-2 2 48 16,-4 2 0-16,-1 3 0 0,-5 1-96 0,-1 1-16 15,5 6 0-15,-3 4 0 0,1 4-64 0,2-1-16 16,3 1 0-16,3 3 0 16,0 3-384-16,1 3-64 0,1 3-32 0,4-1 0 15,1 6-384-15,5 1-80 0,-1 1-16 0,4 1-18352 0</inkml:trace>
  <inkml:trace contextRef="#ctx0" brushRef="#br0" timeOffset="6213.45">11848 11097 43311 0,'-3'13'1920'0,"1"-9"384"0,2 7-1840 0,0-1-464 0,-4-5 0 0,4 3 0 16,0 7 1712-16,0 9 240 0,4 16 48 0,-2 18 16 16,1 17 256-16,3 11 48 0,2 1 16 0,-3 5 0 15,1-2-1872-15,0-1-336 0,-3-20-128 0,3 14 0 0,1 14 0 16,3 12 0-16,-5-3 0 0,5-9 0 0,-1-1 0 15,3-2 0-15,1-2 0 0,-4-11 0 16,2-8-2304-16,-1-9-464 0,-1-7-96 0,1-8-12880 16,-1-2-2560-16</inkml:trace>
  <inkml:trace contextRef="#ctx0" brushRef="#br0" timeOffset="8049.83">13401 11452 25791 0,'0'-4'2304'0,"-2"2"-1856"0,2 2-448 0,0 0 0 0,0 2 3008 0,-2 0 496 0,0 0 96 15,2 4 32-15,-4 7-1792 0,2 8-368 0,-1 7-64 0,3 9 0 0,-4 8-576 0,2 10-128 0,2 3 0 0,-4 4-16 0,-1 8-128 0,1-4-32 0,0-12 0 0,-1 8 0 0,1 4-176 0,2 1-32 0,-4 1-16 0,3-11 0 0,3-3-304 0,0-11 0 0,3-5-208 0,-1-4 80 0,4-1-848 0,1-2-176 0,-7-31-16 0,19 52-19408 0</inkml:trace>
  <inkml:trace contextRef="#ctx0" brushRef="#br0" timeOffset="8384.6">13765 11826 40543 0,'-5'9'1792'0,"1"-3"384"0,0 4-1744 0,2-1-432 15,2 0 0-15,0-3 0 0,0 1 1152 0,0 14 128 16,2 7 48-16,2 16 0 0,0 1 144 0,5 4 48 15,-1 1 0-15,5-5 0 0,-13-45-544 0,30 70-96 16,-30-70-32-16,0 0 0 0,75 43-560 0,-75-43-112 16,0 0-32-16,92-13 0 0,-92 13-144 0,62-24 0 15,-62 24-160-15,56-40 160 0,-31 14-352 0,1-4 32 16,-3 1 0-16,-4-1 0 16,-4-3-176-16,0-5-16 0,-2-1-16 0,-9 1 0 15,-3 8 80-15,-2 2 32 0,-7 0 0 0,-3-3 0 0,-8 3 224 0,-5-4 32 0,-5 8 16 0,-4-2 0 16,-5-3 144-16,0 1-128 0,3 9 128 0,-3 4-128 15,6 6 128-15,0 1-192 0,4 8 192 0,4 8-192 16,5-4-32-16,0 7-16 0,4 4 0 0,6 2 0 31,1 4-224-31,6-3-48 0,4 7-16 0,-2-25 0 16,0 0-304-16,36 66-64 0,-36-66-16 0,0 0-12080 0,77 64-2400 0</inkml:trace>
  <inkml:trace contextRef="#ctx0" brushRef="#br0" timeOffset="8735.4">14545 11653 35935 0,'0'-5'1600'0,"0"5"320"0,-2 0-1536 16,2 0-384-16,0 1 0 0,0 3 0 0,0 0 1584 0,-3 5 240 0,1 6 48 0,0 6 16 0,2 9-144 0,-2 2-16 0,2 6-16 0,0-1 0 0,0 8-496 0,2 2-112 0,2-3-16 0,1-1 0 0,3 2-320 0,1 2-64 0,1-8 0 0,-10-39-16 0,24 75-240 0,-24-75-32 0,0 0-16 0,58 68 0 0,-58-68-256 0,0 0-144 0,0 0 160 0,81 19-160 0,-81-19 0 0,43-19 0 0,-26 10 0 0,2-6 0 0,-2-8 0 0,4-1 128 0,-6-1-128 0,0-5 0 0,2 2 0 0,-6-4 0 0,4-7 0 0,-2-5-160 0,-4-4-160 0,1 6-48 0,-6 5 0 0,-4 1 0 15,-4 2-32-15,-6 0-16 0,-3 6 0 0,-6 0 0 0,-5 3 192 0,-2 3 32 0,-2 1 16 16,-4 6 0-16,2 0-16 0,-4-4 0 0,2 4 0 0,2 6 0 31,0 9-224-31,1 6-48 0,5-1-16 0,0 5 0 16,5 3-288-16,0 2-64 0,4 4-16 0,2-1 0 15,3-1-272-15,7 0-48 0,1 2-16 0,2-19-12304 0,0 0-2448 0</inkml:trace>
  <inkml:trace contextRef="#ctx0" brushRef="#br0" timeOffset="9035.69">15500 11153 40543 0,'-6'6'3600'0,"-1"0"-2880"16,5-1-576-16,-2-1-144 0,8 0 1344 0,-8 0 224 15,0 11 48-15,-5 9 16 0,1 12 688 0,-1 16 144 16,0 8 32-16,5 8 0 0,4 9-1216 0,-4 4-256 15,8-2-32-15,0 5-16 0,1 3-784 0,-1-1-192 16,-2-5 0-16,2 7 0 0,1 8 0 0,1 0 0 16,2-6 0-16,-3-3 0 0,5-5 0 0,-1-4 0 15,-3-1 0-15,-1-10 0 16,-1-1-1632-16,2 2-368 0,-3-4-80 0,3-6-16 16,-2-7 624-16,0-3 128 0,1-2 32 0,-1-5 0 15,-4-41 32-15,6 58 16 0,-6-58 0 0,0 0-18208 0</inkml:trace>
  <inkml:trace contextRef="#ctx0" brushRef="#br0" timeOffset="9887.64">16994 11730 33167 0,'0'-5'2944'16,"-6"5"-2352"-16,3 0-464 0,3 0-128 0,-6 0 1792 0,2 5 320 0,-5-1 80 0,-10 5 16 0,-2 12-608 0,-3 7-112 0,1 6-16 0,-1 13-16 0,5 2-496 0,0 9-112 0,4 17-16 0,0 10 0 0,6 9-144 0,5-8-48 0,4-1 0 0,6-10 0 0,7-4-240 0,2-16-48 0,-15-55-16 0,51 85 0 0,-51-85-192 0,0 0-144 0,103 39 192 0,-103-39-192 0,81-19 0 0,-42-1 0 0,3-7-192 0,3-8 48 0,5-12-128 0,3-8-32 0,0-7 0 0,-8 4 0 0,-4 5-144 0,-11-3-48 0,-2-1 0 0,-3 7 0 15,-6 3 48-15,-8-2 16 0,-2-2 0 0,-5-2 0 0,-8 8 192 0,-5 2 48 16,-6 0 0-16,-6 5 0 0,-5 4 192 0,-4 1 0 15,-4 4 0-15,-5 3 0 0,-5 4 288 0,-6 1-48 0,1 4-16 16,2 6 0-16,7 1-48 0,3 5-16 0,7 5 0 0,1 5 0 16,11 7-352-16,1 1-64 0,4 6 0 0,3-4-16 31,5 3-448-31,1 1-96 0,0 2-16 0,8 1 0 16,-4-22-176-16,0 0-32 0,43 64-16 0,-43-64-17984 0</inkml:trace>
  <inkml:trace contextRef="#ctx0" brushRef="#br0" timeOffset="10276.75">18105 11567 20271 0,'-25'0'1792'0,"10"2"-1424"0,6 0-368 0,-1-1 0 0,5 3 4928 0,1-4 928 15,-2 0 176-15,-7 6 48 0,-2 3-3264 0,-4 1-656 16,-3 3-128-16,5 7-32 0,4 5-880 0,1 9-176 15,3 9-48-15,0 8 0 0,5 3-464 0,-5 8-112 16,7-7 0-16,0 10-16 0,2 9-48 0,4 5-16 16,5 3 0-16,-3-5 0 0,7-9-80 0,2-15-16 15,-15-53 0-15,30 77 0 0,-30-77-144 0,0 0 0 16,0 0 0-16,75 54 0 0,-75-54 0 0,0 0-192 16,77-26 32-16,-49 3 16 0,0-5-16 0,-1-8 0 15,-1-3 0-15,0-8 0 0,-3 4 160 0,-4-8-208 16,-1 0 80-16,-1-1 128 0,0-1-240 0,-5-5 80 15,-3 1 16-15,-3-1 0 0,-3 6-32 0,-6 1 0 0,-3 8 0 0,-9 1 0 16,0 5 176-16,-8 3-160 0,-1 0 160 0,-6 6-160 16,-2 0 160-16,2 3-160 0,2 6 160 0,3 4-160 31,-3 6-208-31,4 3-32 0,1 8-16 0,2 6 0 16,6 1-416-16,-2 6-64 0,6 4-32 0,2 5 0 15,3 1-256-15,2-3-48 0,8 3-16 0,-4-25-18400 0</inkml:trace>
  <inkml:trace contextRef="#ctx0" brushRef="#br0" timeOffset="10707.33">18807 11548 33167 0,'-5'0'2944'0,"-1"0"-2352"0,2 4-464 0,3-4-128 0,-3 2 1792 0,-2 1 320 0,-3 3 80 0,-6 7 16 0,-8 8-320 0,-1 11-64 0,1 3-16 0,3 11 0 0,1 4-672 0,0 9-144 0,4 12-32 0,2 4 0 0,5-13-128 0,-1 8-48 0,9 9 0 0,0-4 0 0,6-6-208 0,-1-9-32 0,5-9-16 0,-10-51 0 0,24 77-144 0,-24-77-48 0,0 0 0 0,0 0 0 0,75 55-336 0,-75-55 128 0,53-17-128 0,-23-2 0 0,-2-9 0 0,2-6 0 0,2-5 0 0,-2-3 128 0,-5 3-128 0,-1-4 0 0,0-8-128 0,3 0 128 0,-7-2-400 0,3-7 0 0,-2-2 0 0,-3 2 0 31,-4 2-112-31,-5 7 0 0,-3 6-16 0,-6 2 0 0,-6 5 208 0,2 1 64 0,-11 3 0 0,-2 0 0 16,-3 4 256-16,-3 4-128 0,-1-1 128 0,-3 5 0 16,5 1-144-16,-3 4 144 0,1 6 0 0,-1 2-144 31,-1 7-320-31,0 7-64 0,1 5-16 0,3 5 0 15,-3 0-400-15,7 4-80 0,-3-1 0 0,8 3-16 0,-2 2-144 0,5-3-32 0,7 3 0 16,1-3-18304-16</inkml:trace>
  <inkml:trace contextRef="#ctx0" brushRef="#br0" timeOffset="11146.07">19555 11664 12895 0,'-15'-11'1152'0,"8"4"-928"16,1 5-224-16,4-4 0 0,-1 6 6320 0,-3-4 1216 16,2 4 240-16,-1-3 48 0,-10 1-4784 0,1 4-960 15,-4 1-192-15,3 9-32 0,0 5-640 0,-4 9-112 16,4 10-16-16,2 9-16 0,-1 5-512 0,7 5-112 15,-1-2 0-15,3 14-16 0,1 20 96 0,2 3 32 16,2-7 0-16,6 1 0 0,-1 3-80 0,3-14-16 0,-1-24 0 0,-7-49 0 16,23 75 96-16,-23-75 16 0,0 0 0 0,0 0 0 15,62 49-576-15,-62-49 0 0,43-21 0 0,-22 2 0 16,3-5 0-16,3-8 0 0,3-15 0 0,0-8 0 16,2-7 128-16,-4 4-128 0,-4 6 0 0,-5-1 80 31,2 0-576-31,-2-5-80 0,-6-2-32 0,2 2 0 0,-6-1 304 0,-3 7 64 0,-6 5 16 0,-4 5 0 15,-2 5 80-15,-3 5 16 0,-6 2 0 0,-4 0 0 16,-1 7 128-16,1-1 0 0,-8 1 0 0,3 3-128 16,0 1 128-16,3 4 0 0,-4 2-144 0,7 3 144 15,-5 5-560-15,2 3-32 16,3 4-16-16,-1 1 0 0,4 7-480 0,0-3-112 0,5 5-16 0,-3 3 0 16,8 0-192-16,-1 3-32 0,6-18-16 0,-4 47-18720 15</inkml:trace>
  <inkml:trace contextRef="#ctx0" brushRef="#br0" timeOffset="11909.92">21003 11788 35007 0,'-2'-1'3120'0,"-2"1"-2496"0,-2 1-496 0,2 3-128 0,-1 2 1456 0,-3 3 272 0,-3 3 48 0,-12 14 16 0,-3 10-32 0,-6 20 0 0,2 8 0 0,-2 15 0 0,2 13-512 0,6 4-96 0,9 1-32 0,2-3 0 0,7-7-224 0,6-12-64 0,6-11 0 0,3-6 0 0,4-9-448 0,-13-49-80 0,49 81-32 0,-49-81 0 0,0 0-272 0,101 43 0 0,-101-43 0 0,93-15-144 0,-93 15-176 0,95-43-16 0,-33 0-16 0,2-8 0 0,-2-11-208 0,-5 0-32 0,-5 2-16 0,-7-2 0 0,-7-4-224 0,-6 2-32 0,-8 2-16 0,-9 4 0 0,-5 5 112 0,-5-5 0 0,-5-2 16 0,-9-2 0 0,-6 2 256 16,-8 1 48-16,-3 3 16 0,-8 0 0 0,-7 3 272 0,-4 8 160 0,-2 7-192 0,-2 14 192 15,6 9 0-15,0 7 0 0,1 16 0 0,7 3 0 16,6 12 0-16,1 3 0 0,7 10 0 0,3-3 0 16,8 3-576-16,1 2-16 0,9-1 0 0,4-1 0 15,-4-36-464-15,24 66-96 0</inkml:trace>
  <inkml:trace contextRef="#ctx0" brushRef="#br0" timeOffset="12295.71">22096 11492 39615 0,'-32'16'3520'0,"17"-6"-2816"15,0 5-560-15,2-6-144 0,7 1 1088 0,1-5 176 16,-5 10 32-16,-6 14 16 0,-5 18 352 0,-7 20 64 16,-1 20 0-16,9 1 16 0,5 4-624 0,2 2-128 15,7 2-32-15,2-6 0 0,8-7-320 0,5-16-64 16,1-5 0-16,-10-62-16 0,34 87-320 0,-34-87-64 0,0 0-16 0,63 64 0 16,-63-64-160-16,0 0 0 0,85 4 0 0,-85-4-176 15,58-32-16-15,-28 11-16 0,2-9 0 0,-5-6 0 16,5-7-32-16,-4-6 0 0,-2-5 0 0,0-5 0 15,-5 5-80-15,2-4-32 0,-3-1 0 0,-5-5 0 16,0-3-32-16,-5 1 0 0,-3 2 0 0,-7 4 0 16,-3 5 192-16,-9 3 16 0,3 3 16 0,-10 4 0 15,0 4 160-15,-5 3 0 0,-4 4 0 0,-1 6 128 16,1 5 0-16,2 5 16 0,-2 6 0 0,3 7 0 16,1 1-144-16,-2 10-256 0,5 7 64 0,-4 5 16 15,3 9-720-15,3 3-128 0,2 4-48 0,4 5 0 16,4-5-400-16,3 4-64 0</inkml:trace>
  <inkml:trace contextRef="#ctx0" brushRef="#br0" timeOffset="12744.89">22948 11441 23951 0,'-14'5'2128'0,"9"-5"-1696"0,-1 4-432 0,-1-2 0 0,5 2 3984 0,-4-2 720 0,2 5 144 0,-1 1 16 0,-8 9-2272 0,-2 3-464 0,0 12-80 0,-2 4-32 0,2 5-432 0,3 6-96 0,-1 4-16 0,4 5 0 0,-1 8-592 0,5 4-128 0,5 2-32 0,0 1 0 0,0 2-64 0,3-1-16 0,5-5 0 0,3-8 0 0,-11-59-512 0,25 86-80 0,-25-86-48 0,0 0 0 0,52 75 0 0,-52-75 0 0,0 0 0 0,0 0 0 0,79 15 0 0,-79-15 0 0,47-26 0 0,-22 5 0 0,-3-9 0 0,3-4 0 0,-5-3 0 0,3-5 0 0,1-1 0 0,-5-2 0 0,0-6 0 0,-4 2 0 16,0 6-384-16,-2-6-80 16,-2 1-16-16,-1-5 0 0,-6 2-224 0,-4 6-64 0,-4 2 0 0,-6 2 0 15,-5 5 384-15,-3-4 64 0,-3 3 0 0,-5-1 16 16,-1 1 112-16,-7 3 0 0,6 4 16 0,-6 5 0 15,6 6-32-15,-6 4-16 0,1 8 0 0,1 5 0 16,2 8-448-16,-2 3-96 0,5 10 0 0,5-2-16 16,7 3-208-16,0 3-32 0,7 0-16 0,3-1 0 15,5-22-144-15,-2 41-32 0,2-41 0 0,0 0-17728 16</inkml:trace>
  <inkml:trace contextRef="#ctx0" brushRef="#br0" timeOffset="13098.63">23607 11510 43311 0,'-26'17'1920'0,"13"-5"384"0,1 1-1840 0,3-2-464 0,5-5 0 0,1 1 0 16,-3 4 1024-16,-3 12 96 0,-3 11 32 0,-1 9 0 15,0 6 672-15,7 0 144 0,3 1 16 0,3-1 16 16,3 4-640-16,-3-53-128 0,15 98-16 0,-15-98-16 15,29 97-960-15,-29-97-176 0,28 83-64 0,-28-83 0 16,37 62 0-16,-37-62 0 0,0 0 0 0,59 45 0 16,-59-45 0-16,0 0 0 0,67-5 0 0,-67 5 0 15,43-40 0-15,-18 8 0 0,-1-5 0 0,1-3 0 32,-1-3-640-32,2-6-64 0,-1-9 0 0,-1 0-16 15,-5 1 112-15,0 1 32 0,-8 5 0 0,-1 6 0 0,-5 4 304 0,-1-1 64 0,-10 3 16 0,-1-3 0 16,-4 7 192-16,-4-1 0 0,-4 4 0 0,0 4 0 15,-4 0 144-15,-3 3 32 0,-2 6 0 0,-6 4 0 16,-4 0-176-16,1 12 0 0,-3 3-160 0,1 9 160 16,1 6-1120-16,-1 6-128 0,5 5-32 0,0 8-21424 15</inkml:trace>
  <inkml:trace contextRef="#ctx0" brushRef="#br0" timeOffset="13730.3">25308 11503 30399 0,'-11'2'2704'0,"-2"1"-2160"0,3 3-544 0,5-4 0 0,-5 6 2304 0,-5 1 336 0,-9 10 80 0,-23 11 16 0,-12 19-736 0,-3 16-144 0,6 5-16 0,11 9-16 0,11 7-512 0,10 3-96 0,11 6-32 0,7 1 0 0,12 0-416 0,3-11-64 0,12-12-32 0,1-15 0 0,-22-58-48 0,66 83-16 0,-66-83 0 0,88 41 0 0,-88-41-352 0,100 10-80 0,-100-10-16 0,105-25 0 0,-50 6-160 0,-7-14 0 0,3-9 0 0,-8-5 128 0,-3-2-128 0,-6-1 0 0,-6-1 0 0,-7 2 0 0,-6 6-352 0,-2-6 48 0,-4-4 16 0,-9-5 0 0,0 2-48 0,-9-2-16 0,-6 1 0 0,-4 5 0 0,-6 3 16 0,-3 5 0 0,-6 1 0 0,-5 0 0 16,-4 4 0-16,-4 3 0 0,0 6 0 0,4 5 0 31,7 12-160-31,2 6-16 0,6 5-16 0,0 6 0 16,7 9-208-16,2-2-32 0,4 8-16 0,6 0 0 15,5-1-176-15,4 3-48 0,0-21 0 0,0 0-12240 0,34 71-2464 0</inkml:trace>
  <inkml:trace contextRef="#ctx0" brushRef="#br0" timeOffset="14119.31">26327 11452 41471 0,'-31'6'1840'0,"16"-2"368"0,2 1-1760 0,2 1-448 16,4 1 0-16,1-5 0 0,-4 9 1104 0,-5 4 144 15,-3 10 32-15,-7 11 0 0,-3 11 400 0,4 1 96 16,5 9 16-16,0-1 0 0,8 6-624 0,3 2-112 15,6 2-32-15,2 0 0 0,6-1-192 0,3-3-64 16,3 0 0-16,-12-62 0 0,37 83-608 0,-37-83-112 16,0 0-48-16,72 66 0 0,-72-66 0 0,0 0 0 15,80 2 0-15,-80-2 0 0,53-19 0 0,-23 2 0 16,0-5 0-16,2-7 0 0,-4 1 0 0,-3 2 0 16,-5-6 0-16,3-4 0 15,-2-5-624-15,-3-4-112 0,1 0-32 0,-4 0 0 0,-5 1 384 0,-1 5 64 0,-5 1 0 0,-8-1 16 16,-2 3 0-16,-3 2 0 0,-6 0 0 0,-4 1 0 15,-9 3 96-15,-2-4 16 0,-4 2 0 0,-2 2 0 32,6 5-192-32,-3 3-48 0,-5 1 0 0,4 6 0 15,0 6-272-15,4 9-48 0,-2 5-16 0,2 8 0 16,6 4-400-16,1 6-96 0,4 3-16 0,8 2-19216 0</inkml:trace>
  <inkml:trace contextRef="#ctx0" brushRef="#br0" timeOffset="14566.33">27061 11533 40543 0,'-11'9'1792'0,"4"-3"384"0,5 3-1744 0,-8-3-432 0,7 0 0 0,-1 1 0 0,-4 3 1312 0,-5 14 176 0,-6 12 48 0,-5 14 0 0,-1 12 496 0,1 6 96 0,5-4 32 0,4 4 0 0,-2 3-608 0,8 4-112 0,3-1-32 0,4-7 0 0,8-1-1120 0,-6-66-288 0,21 92 0 0,-21-92 0 0,0 0 0 0,56 75 0 0,-56-75 0 0,0 0 0 0,71 30 0 0,-71-30 0 0,0 0 0 0,78-15 0 0,-50-4 0 0,2-9 0 0,0-2 0 0,2-6 0 0,-2 1 0 0,2-7 0 0,-2-3 0 0,0-5 0 16,2-5-624-16,-4-9-176 0,2-2-32 0,-5 3-16 15,-3 0 176-15,-3 7 32 0,-10 3 16 0,-7 8 0 0,-4 4 288 0,-11 3 48 0,-6 5 16 0,-5 3 0 16,-4 0 272-16,-2 3 0 0,-8 1 0 0,-1 1 0 16,1 7-160-16,-5 3 160 0,3 5-128 0,3 6 128 31,-3 4-592-31,6 10-48 0,6-1 0 0,6 6 0 0,10-2-448 0,3 4-112 0,9-17-16 0,0 0-12880 15,6 57-2592-15</inkml:trace>
  <inkml:trace contextRef="#ctx0" brushRef="#br0" timeOffset="14966.95">28052 11422 42383 0,'-12'15'3776'0,"-1"-2"-3024"15,8-1-608-15,1-3-144 0,4-9 992 0,-9 22 160 16,-8 12 48-16,-12 21 0 0,-4 16 800 0,1 6 176 16,7-3 16-16,6 1 16 0,8-6-816 0,2 3-176 15,3-3-16-15,6-3-16 0,6-2-944 0,-1-10-240 16,-5-54 0-16,23 89 0 0,-23-89 0 0,26 60 0 15,-26-60 0-15,0 0 0 0,0 0 0 0,75 30 0 0,-75-30 0 0,0 0 0 16,62-30 0-16,-31 5 0 0,-3-8 0 0,6-5 128 16,-4-5-128-16,-2 0 0 0,4-6 0 0,-2 2 0 15,-2-10 0-15,-2 3 0 0,2-4 0 0,-5 1 0 16,-4 8 0-16,-4 0 0 0,-6 6 0 0,-9 6 0 31,0 3-576-31,-9 0-96 0,-1 6-32 0,-8-2 0 0,-7 7 384 0,-7-1 64 0,-3-1 0 0,-3 7 16 16,-1 4 96-16,-5 3 16 0,-8 5 0 0,-1 6 0 15,0 8-528-15,1 5-112 16,-1 2 0-16,10 8-16 0,9 1-528 0,6 1-96 0,7-1-32 0,8 4-20368 16</inkml:trace>
  <inkml:trace contextRef="#ctx0" brushRef="#br0" timeOffset="15634.82">29636 11336 30399 0,'-13'5'2704'0,"2"1"-2160"0,-3 1-544 0,5 1 0 0,3 1 2160 0,-9 6 320 0,-13 12 64 0,-15 22 16 0,-15 24-496 0,-4 17-80 0,5 6-32 0,12 0 0 0,11-4-224 0,6 4-32 0,0 3-16 0,9-5 0 0,10-5-480 0,7-16-112 0,4-7 0 0,7-14-16 0,-9-52-336 0,38 77-64 0,-38-77-16 0,0 0 0 0,99 42-528 0,-99-42-128 0,98-19 0 0,-42-8 0 0,8-6-464 0,2-11-128 0,2-6-32 0,-4-10 0 0,-6-1-144 0,-2-6-48 0,-9-7 0 0,-3-1 0 0,-5-2-160 0,-11 4-48 0,-7 5 0 0,-8 6 0 0,-7 4 208 0,-10 2 48 0,-4 3 0 0,-10 4 0 0,-5 6 512 0,-5 0 96 0,-6 5 32 0,-2 4 0 15,-5 8 272-15,-2 5 64 0,-2 4 16 16,1 10 0-16,1 5 16 0,2 11 0 0,7 3 0 0,4 10 0 16,6 3-384-16,-1 3-80 0,8 6-16 0,6 0 0 31,3-4-480-31,7 2-112 0,1-32 0 0,18 52-16 16,-18-52-400-16,0 0-80 0</inkml:trace>
  <inkml:trace contextRef="#ctx0" brushRef="#br0" timeOffset="16018.18">30544 11437 42623 0,'-25'19'944'0,"12"-10"192"0,-2 1 32 0,6-1 16 0,3-1-944 0,2-1-240 15,-1 2 0-15,-8 7 0 0,-3 4 1760 0,-8 16 304 16,1 7 64-16,3 6 16 0,5 0-512 0,-4 3-96 15,4 7-32-15,2 3 0 0,0 2-480 0,1 1-112 16,7 7-16-16,-5 1 0 0,10 4-704 0,0-5-144 16,6-14-48-16,-6-58 0 0,21 90 0 0,-21-90 0 15,0 0 0-15,56 62 0 0,-56-62 0 0,0 0 0 16,77 19 0-16,-77-19 0 0,58-19 0 0,-24 0 0 16,-2-9 0-16,2-4 0 0,0-2 0 0,0-9 0 15,-1-8 0-15,-4-1 0 0,-1-5 0 0,-4 3 0 16,-3 1 0-16,-2 2 0 15,-6 1-560-15,-8 3-96 0,1 4-32 0,-8 3 0 0,-2 6 240 0,-5 4 32 0,-6 4 16 16,-4-2 0-16,-5 3 32 0,-4 1 16 0,-2 1 0 0,-2 3 0 16,2-3 0-16,-4 6 0 0,0 4 0 0,-2 0 0 31,2 7-240-31,4 2-48 0,6 4-16 0,-1 4 0 16,7 2-304-16,4-1-48 0,5 3-16 0,3 1-13216 0,1 1-2656 0</inkml:trace>
  <inkml:trace contextRef="#ctx0" brushRef="#br0" timeOffset="16486.18">31188 11527 30399 0,'0'6'1344'0,"-5"-2"288"0,1 1-1312 0,0 1-320 0,-1 0 0 0,-1 1 0 0,2-1 2496 0,-7 9 448 0,-12 13 64 0,-7 8 32 0,-4 11-688 0,6 3-144 0,-4 5-32 0,6 3 0 0,7 2-256 0,0 4-48 0,10 2-16 0,-2-2 0 0,9 0-784 0,2-4-176 0,7-7-16 0,-7-53-16 0,19 82-688 0,-19-82-128 0,0 0-48 0,45 62 0 0,-45-62 0 0,0 0 0 0,68 17 0 0,-68-17 0 0,52-11 0 0,-52 11 0 0,53-25 0 0,-25 3 0 0,4-8 0 0,0-4 0 0,0-7 0 0,2-4 0 0,-4-2 0 0,-2-2 0 0,0-4 0 0,-5 4 0 0,1-3 0 0,-3 1 0 0,-2 6 0 0,-10 2 0 32,1 3-848-32,-8 4-176 0,-4 4-16 0,-2 4-16 0,-5 0 544 0,-3 4 128 0,-5 1 0 0,-3 2 16 15,5 3 144-15,-10-3 32 0,-3 4 0 0,0 2 0 16,-2 6 0-16,-2 5 16 0,2 2 0 0,2 4 0 31,3 5-336-31,3-1-80 0,5 3-16 0,-2 3 0 0,6-1-224 0,1 4-64 16,9 0 0-16,-7 4 0 0,10-19-448 0,-5 39-80 0,5-39-32 0,-8 47-18032 15</inkml:trace>
  <inkml:trace contextRef="#ctx0" brushRef="#br0" timeOffset="16905.36">32025 11465 23951 0,'-12'15'2128'0,"3"-9"-1696"16,0 3-432-16,-1 1 0 0,10-10 4016 0,-9 15 720 16,9-15 128-16,-15 24 48 0,-2 8-2336 0,-4 11-464 15,2 10-80-15,-1 0-32 0,6 1-400 0,5 4-96 16,3-1-16-16,3 5 0 0,6 2-128 0,-1 1-16 15,6 3-16-15,1-4 0 0,6 4-1072 0,-5-8-176 16,-10-60-80-16,30 90 0 0,-30-90 0 0,0 0 0 16,52 79 0-16,-52-79 0 0,0 0 0 0,72 22 0 0,-72-22 0 15,52-9 0-15,-22-10 0 0,4-9 0 0,0-6 0 0,0-7 0 16,0-4 0-16,-2-4 0 0,2-2 0 0,-10 0 0 16,4 1 0-16,-7 1 0 0,1 0 0 0,-3-4 0 15,2 5 0-15,-6 1 0 0,-2 3 0 0,-4 3 0 16,-3 5 0-16,-8 2 0 0,-2 6 0 0,-9 0 0 15,-2 7 0-15,-4-3 0 0,-5 5 0 0,-6 0 0 16,-4 2 0-16,-3 6 0 0,-7 0 0 0,1 7 0 16,4 4 0-16,-8 4 0 0,-2 7 0 0,6-1 0 15,9-1 0-15,6 0 0 0,-1 1 0 0,9-1 0 16,1 1-832-16,4-1-144 0,-2 0-48 0,2 3 0 16,4-3-704-16,-3 0-128 0,1 1-48 0,2 1-13328 15,2 2-2688-15</inkml:trace>
  <inkml:trace contextRef="#ctx0" brushRef="#br0" timeOffset="24842.69">2185 13358 10127 0,'0'5'896'0,"-4"-5"-704"0,2 2-192 0,1-2 0 0,1 0 1888 0,-2 0 352 0,-2 0 64 0,2 0 0 0,-5-2 16 0,1-1 0 0,-3-3 0 0,3-3 0 0,-2-5-1088 0,3-1-208 0,-1 0-64 0,2 0 0 0,2-2-192 0,-5 2-64 0,5 0 0 0,-7 2 0 0,3 2-64 0,-1 1-32 0,1 5 0 0,-4-1 0 0,1 6 352 0,3 0 64 0,-3 0 0 0,0 2 16 0,-1 4-336 0,-3 1-80 0,2-1-16 0,-4-1 0 0,2 3-160 0,1-2-48 0,3-1 0 0,-4 1 0 0,2 1 208 0,1-1 32 0,1-4 16 0,-1 5 0 0,1-5 288 0,0 2 48 0,3 0 16 0,-3-4 0 0,5 0 144 0,4 0 48 0,0 0 0 0,0 0 0 0,0-4-224 0,0 4-32 0,4-2-16 0,1 2 0 0,5-2-96 0,-10 2 0 0,0 0-16 0,0 0 0 0,0 0-656 0,86-11-112 0,-86 11-48 0,0 0 0 0,101-13 0 0,-101 13 0 0,78-9 0 0,-78 9 0 0,80-8 0 0,-80 8 0 0,0 0 0 0,106-4 0 15,-106 4 0-15,0 0 0 0,92 0 0 0,-92 0 0 16,0 0 0-16,80-13 0 0,-80 13 0 0,0 0 0 16,74-15 0-16,-74 15 0 0,0 0 0 0,71-15 0 15,-71 15 0-15,0 0 0 0,0 0 0 0,58-23 0 16,-58 23 0-16,0 0 0 0,0 0 0 0,0 0 0 15,0 0 0-15,0 0 0 0,0 0 0 0,14-9 0 16,-22 7 0-16,-1 2 0 0,-3 2 0 0,-3 0 0 0,-3 0 0 16,-1 2 0-16,-6 1 0 0,-3 1 0 0,0 0 0 15,-2 1 0-15,-4-1 0 0,0-1 0 16,-3 3-592-16,-7-3-64 0,1-1-16 0,-6 2 0 16,2-1 32-16,-1 1 0 0,1 2 0 0,3 1 0 0,1 0 288 0,0 1 64 15,5 1 16-15,3 2 0 0,3-3 272 0,5-1 0 16,9-1 0-16,-1-1 0 0,4-1 0 0,5-1 320 15,-3-1-32-15,9 0-16 0,2 2 400 0,2-5 80 16,0 1 16-16,0-2 0 0,6 0-160 0,4-2-32 16,-10 2 0-16,0 0 0 0,0 0-448 0,0 0-96 15,90-15-32-15,-90 15 0 0,0 0 0 0,88-15 0 16,-88 15 0-16,75-11 0 0,-75 11 0 0,70-13 0 16,-70 13 0-16,71-13 0 0,-71 13 0 0,66-15 0 0,-66 15 0 0,0 0 0 15,77-19 0-15,-77 19 0 0,0 0 0 0,0 0 0 16,71-17 0-16,-71 17 0 0,0 0 0 0,0 0 0 15,0 0 0-15,0 0 0 0,0 0 0 0,0 0 0 16,0 0 0-16,0 0 0 0,0 0 0 0,0 0-17520 16,0 0-3440-16</inkml:trace>
  <inkml:trace contextRef="#ctx0" brushRef="#br0" timeOffset="32808.05">2392 13754 27647 0,'-4'-2'2448'0,"2"-3"-1952"0,0 3-496 0,0 0 0 0,2 2 2480 0,-3-6 400 0,-3 3 64 0,0-7 32 0,-7-3-1120 0,2 2-208 0,-2-4-48 0,-2 5-16 0,2-3-416 0,-2 7-80 0,1-3 0 0,3 2-16 0,-4 5-272 0,2-4-48 0,-6 8-16 0,4 2 0 0,-6-1-304 0,3 7-64 0,-1 1-16 0,-4 2 0 0,5 6-352 0,-3 5 128 0,6 3-128 0,-4 5 0 0,0 2 0 0,0-2 0 0,4 7 0 0,0-5-192 0,6 0 192 0,0-1 0 0,5 1 0 0,4-6-128 15,4-3 128-15,-4-25 0 0,15 43 0 0,-15-43 0 0,0 0 0 0,0 0 0 0,58 64 0 0,-58-64-128 0,0 0 128 0,0 0 176 0,96 51-48 0,-96-51 0 16,0 0 128-16,84 19 0 0,-84-19 16 0,0 0 0 16,77 9 0-16,-77-9 0 0,0 0 0 0,0 0 0 15,96 6-112-15,-96-6-32 0,0 0 0 0,0 0 0 16,0 0-128-16,85 3 192 0,-85-3-192 0,0 0 192 0,0 0-32 16,0 0 0-16,0 0 0 0,0 0 0 0,75 45 32 0,-71-33 16 15,-4-12 0-15,0 0 0 0,15 43 0 16,-13-26 0-16,-2-2 0 0,-2 0 0 0,-2 0 336 15,-2 2 64-15,-3 0 16 0,0 0 0 0,-5 3-624 0,-1-1 0 16,0 0 0-16,-5 0 0 0,-3 0 0 0,-1-3 0 16,-5 3 0-16,-1-2 0 0,2-2 0 0,-2-4 0 15,2-1 0-15,0-4 0 0,-4-3 0 0,6-3 0 16,-6 0 0-16,1-2 0 16,3-1-768-16,8 3-240 0,1-6-32 0,2 6-16 15,2-8-48-15,0 3-16 0,0 1 0 0,5-2 0 16,5 3-272-16,1 1-48 0,8 2-16 0,1-4-19792 0</inkml:trace>
  <inkml:trace contextRef="#ctx0" brushRef="#br0" timeOffset="35430.91">10584 16876 34095 0,'-4'0'3024'0,"4"2"-2416"0,0-2-480 0,0 0-128 0,4 1 1824 0,-4-1 352 0,0 2 64 0,5 2 0 0,-1-2-224 0,-4-2-48 0,0 0-16 0,0 0 0 0,0 0-288 0,92 0-48 0,-92 0-16 0,0 0 0 0,81-17-384 0,-81 17-96 0,0 0-16 0,98-28 0 0,-98 28-880 0,65-25-160 0,-65 25-64 0,61-26 0 0,-61 26 0 0,60-26 0 0,-60 26 0 0,62-28 0 0,-62 28 0 0,64-25 0 0,-64 25 0 0,0 0 0 0,86-30 0 0,-86 30 0 0,0 0 0 0,0 0 0 0,77-22-896 0,-77 22-160 0,0 0-32 0,0 0-16 16,0 0-1200-16,0 0-224 0</inkml:trace>
  <inkml:trace contextRef="#ctx0" brushRef="#br0" timeOffset="39121.74">2777 10860 8671 0,'0'-4'768'0,"0"3"-608"0,0 1-160 0,0 0 0 0,0-2 704 0,0 0 128 0,-2 2 0 0,2-6 16 0,-2 2 1136 0,2 1 240 0,-2-3 32 0,-1 2 16 0,1 2 592 0,-2-1 112 0,-2 1 32 0,3 0 0 0,-3 0-320 0,2-2-64 0,-1 2-16 0,-1-1 0 0,2 3-1024 0,0-4-208 0,3 2-32 0,-3 2-16 0,0-2-768 0,2 2-160 0,2-2-16 0,-4 2-16 0,4 0-48 0,0 0 0 0,0-4 0 0,0 2 0 0,4 2-48 16,-4-1-16-16,6 1 0 0,-2-2 0 0,1 2-64 0,-1 0-32 0,4 0 0 0,-1 0 0 0,-1 0 0 0,3-4 0 0,-3 4 0 0,1 0 0 0,1 0 48 0,1 0 16 0,1 0 0 0,-1 0 0 16,4 0-32-16,-2 0 0 0,3-2 0 0,-3 2 0 15,2 0 64-15,0-4 0 0,-2 2 0 0,4 2 0 16,-1-3 0-16,-1 3 0 0,2 0 0 0,0 0 0 16,-2 0-48-16,2 0-16 0,4 2 0 0,-4-2 0 0,0 3-16 0,0 1-16 15,0-4 0-15,-2 2 0 0,2 2-32 0,-2-2-128 16,2 1 192-16,-2 1-64 0,2-4-128 0,-5 4 160 15,5-2-160-15,-4 2 160 0,2-4-160 0,-3 1 160 16,3-1-160-16,-2 2 160 0,2 0-160 0,2 2 0 16,0-4 144-16,-1 0-144 0,1 2 0 0,0-2 144 15,-2 0-144-15,4 0 0 0,5 0 160 0,-3 0-160 16,0 0 128-16,-4 0-128 0,6 0 128 0,-3 2-128 16,-1-2 128-16,-2 0-128 0,4 2 128 0,-2-2-128 15,2 3 128-15,0-3-128 0,-1 2 176 0,1-2-48 16,-4 4-128-16,0-4 192 0,2 0-32 0,-2 0-16 15,4 2 0-15,-4 0 0 0,0 0 320 0,-2-2 64 16,4 3 16-16,0-3 0 0,-2 0-400 0,4 0-144 0,-4 2 0 0,4-2 0 16,-1 2 0-16,-3-2 0 0,1 0 0 0,-1 0 0 15,-2 0 0-15,2-2 0 0,-2 2 0 0,2-2 0 16,0 2 0-16,0 0 0 0,0-3 0 0,2 3 0 16,-6-4 0-16,4 4 0 0,-2-2 0 0,2 2 0 15,-1 0 0-15,-3 0 0 0,6 0 0 0,3 0 0 16,-1 0 0-16,0 0 0 0,0 0 0 0,-4 2 0 15,0-2 0-15,0 2 0 0,4 0 0 0,-6 1 0 16,2-3 0-16,-4 2 0 0,6 2 0 0,0 0 0 16,2-4 0-16,-2 0 0 0,0 2 0 0,0-2 0 15,-2 2 0-15,3-1 0 0,1 3 0 0,-4-4 0 16,0 0 0-16,0 2 0 0,-2-2 0 0,2 0 0 16,-1 0 0-16,1 0 0 0,3 2 0 0,-1-2 0 0,0 0 0 0,-2 0 0 15,0-2 0-15,-1 0 0 0,-5 2 0 0,6 0 0 16,-4 0 0-16,6 0 0 0,-2 0 0 0,-4 0 0 15,6 0 0-15,-7 0 0 0,1-4 0 0,2 4 0 16,-2 0 0-16,3 4 0 0,-5-4 0 0,0 0 0 16,1 0 0-16,-1 2 0 0,2-2 0 0,3 0 0 15,-5-2 0-15,0 2 0 0,6 2 0 0,0-2 0 16,-1 0 0-16,1 0 0 0,-4-2 0 0,2 2 0 16,-2 0 0-16,3 0 0 0,-5 0 0 0,4-4 0 15,4 4 0-15,-2 4 0 0,-2-4 0 0,0-4 0 16,2 4 0-16,-3 0 0 0,1-1 0 0,0 1 0 15,2-2 0-15,-6 0 0 0,3 2 0 0,1 0 0 16,2 0 0-16,0-4 0 0,0 4 0 0,-2-2 0 0,0 0 0 16,-1 0 0-16,1 2 0 0,-2 0 0 0,2-3 0 15,-3 3 0-15,1-2 0 0,2 2 0 0,0-2 0 0,2 2 0 16,-4-2 0-16,3 2 0 0,-3 0 0 16,2 0 0-16,-4-4 0 0,5 4 0 0,-5 4 0 0,2-4 0 15,2 4 0-15,-5-2 0 0,3 1 0 0,-3-3 0 16,1 0 0-16,0 2 0 0,-1-2 0 0,0 0 0 15,1 0 0-15,-2 2 0 0,3-2 0 0,-5 2 0 16,5 2 0-16,-5-2 0 0,5 0 0 0,-4-2 0 16,3 1 0-16,-2-1 0 0,5 0 0 0,-7-1 0 15,9 2 0-15,-5 3 0 0,0-4 0 0,6 0 0 16,-5 2 0-16,1-2 0 0,2 2 0 0,-3 0 0 16,-1-2 0-16,0 0 0 0,1 0 0 0,-1 4 0 15,6-4 0-15,-5 1 0 0,5 3 0 0,-6-4 0 0,4 2 0 0,-2 0 0 16,-1-2 0-16,-1 0 0 0,1 0 0 0,-5-2 0 15,5 2 0-15,-1 0 0 0,4 0 0 0,-3 0 0 16,-1 0 0-16,2 0 0 0,-1 0 0 0,-1 0 0 16,0 0 0-16,-3 0 0 0,4-2 0 0,-1 2 0 15,0 0 0-15,1 0 0 0,-5 0 0 0,5-4 0 16,-1 4 0-16,1 0 0 0,-1 0 0 0,0 4 0 16,1-4 0-16,1 0 0 0,2 2 0 0,-3-2 0 15,-1 2 0-15,0-2 0 0,-3 0 0 0,3 0 0 16,1 0 0-16,-1 0 0 0,1 0 0 0,-5 0 0 15,5 2 0-15,-1 2 0 0,0-4 0 0,-3 1 0 16,3 1 0-16,-5 0 0 0,4 2 0 0,-1-4 0 16,-1 0 0-16,-2 0 0 0,1 0 0 0,1 0 0 0,0 0 0 0,1 0 0 15,-1 0 0-15,-3 0 0 0,7-4 0 0,-5 4 0 16,5 4 0-16,-4-4 0 0,3 0 0 0,-5 0 0 16,1 0 0-16,-1 0 0 0,2 0 0 0,-3-4 0 15,-3 4 0-15,6-2 0 0,-6 2 0 0,4-2 0 16,-2 2 0-16,1-1 0 0,-1 1 0 0,2 0 0 15,0 0 0-15,-4 0 0 0,2 0 0 0,2 0 0 16,-4 1 0-16,0 1 0 0,0 0 0 0,0 2 0 16,0-2 0-16,0 0 0 0,-4 3 0 0,2-1 0 15,-2 4-864 1,0 5-160-16,-1-2-48 0,-1 8-15760 0,0 3-3136 0</inkml:trace>
  <inkml:trace contextRef="#ctx0" brushRef="#br0" timeOffset="41025.58">6994 13236 3679 0,'-4'1'320'0,"1"-1"-320"0,1-1 0 0,2 1 0 0,0-2 1312 0,-4 2 192 0,-2 0 32 0,-1-6 16 0,-1 2 768 0,-1-1 160 0,0 1 16 0,-1-2 16 0,1 2-528 0,-1-1-128 0,1 1 0 0,0-2-16 0,3 3-320 0,-3-1-64 0,3 2-16 0,-2-4 0 0,7 5-352 0,-7-1-80 0,6 2-16 0,-2-4 0 0,-1 2 96 0,5 2 0 0,-4 0 16 0,4-4 0 0,-4 4-256 0,4-2-48 0,0 2-16 0,0-2 0 0,0 2-256 0,0 0-48 0,0 0-16 0,0 0 0 0,4 0 0 0,-4 0 0 0,0 2 0 0,0-2 0 0,0 0 16 0,0 0 0 15,0 0 0-15,0-2 0 0,4 4 64 0,-4-4 16 16,0 2 0-16,0 0 0 0,5 0-128 0,-1-1-32 16,2 1 0-16,-2 0 0 0,3 0-80 0,2-4-32 15,1 4 0-15,3-2 0 0,-4 0 64 0,3 2 16 16,1 0 0-16,0 0 0 0,-2 0 16 0,2 0 0 0,2-2 0 0,1 2 0 16,-1 0 48-16,1 0 16 0,-1 0 0 0,1 0 0 15,2 0-64-15,1 0 0 0,-4-4 0 0,4 4 0 16,0-1-64-16,5-1-32 0,-24 2 0 0,0 0 0 15,73-8 256-15,-73 8 48 0,0 0 16 0,85-13 0 16,-85 13-480-16,0 0-96 0,88-13-32 0,-88 13 0 16,66-11 0-16,-66 11 0 0,0 0 0 0,92-14 0 15,-92 14 0-15,0 0 0 0,87-11 0 0,-63 6 0 16,-3 3 0-16,1 0 0 0,-1-2 0 0,-2 0 0 16,0 2 0-16,-1-1 0 0,5 1 0 0,-8 0 0 15,4 0 0-15,-4 2 0 0,0-4 0 0,0 2 0 16,4 2 0-16,-1 0 0 0,3-3 0 0,2 1 0 15,-5 0 0-15,3 0 0 0,-21 2 0 0,0 0 0 0,0 0 0 0,100-4 0 16,-100 4 0-16,0 0 0 16,86 6 0-16,-86-6 0 0,0 0 0 0,83-2 0 0,-83 2 0 0,0 0 0 15,0 0 0-15,105 19 0 0,-105-19 0 0,0 0 0 16,0 0 0-16,0 0 0 0,105 17 0 0,-86-15 0 16,-19-2 0-16,0 0 0 0,0 0 0 0,0 0 0 15,96 20 0-15,-81-18 0 0,4 0 0 0,-4 4 0 16,4-6 0-16,-1 1 0 0,1 1 0 0,-2-2 0 15,0 0 0-15,4 0 0 0,-21 0 0 0,0 0 0 16,0 0 0-16,0 0 0 0,92 2 0 0,-75-4 0 16,0 2 0-16,1-2 0 0,-18 2 0 0,0 0 0 15,0 0 0-15,77-7 0 0,-58 3 0 0,-4 0 0 16,2-1 0-16,-2 1 0 0,4-2 0 0,-4 3 0 16,4 1 0-16,0-2 0 0,-4 0 0 0,0 2 0 0,-2-1 0 0,2-3 0 15,-4 2 0-15,2 2 0 0,2-1 0 0,0-1 0 16,-1 2 0-16,-3 2 0 0,2-4 0 0,0-1 0 15,-3 5 0-15,-1-4 0 0,2 2 0 0,-1 0 0 16,-1 0 0-16,2 2 0 0,2 0 0 0,-3 0 0 16,-1 0 0-16,1 0 0 0,-7 0 0 0,5 0 0 15,-1 0 0-15,-1 0 0 0,3 0 0 0,-5 0 0 16,4 0 0-16,-1-4 0 0,-1 4 0 0,3 0 0 16,1 0 0-16,1 4 0 0,2-4 0 0,-3 0 0 15,-1 0 0-15,0 0 0 0,1-4 0 0,-1 4 0 16,1 0 0-16,-5-2 0 0,5 1 0 0,-5 1 0 15,5 0 0-15,-1-2 0 0,2 4 0 0,2-2 0 16,1 0 0-16,-5 0 0 0,2 1 0 0,2-1 0 16,-3 2 0-16,1-4 0 0,-2 2 0 0,1 0 0 0,-1-1 0 0,1 1 0 15,1 0 0-15,-2 0 0 0,4 0 0 0,-3 1 0 16,-1-1 0-16,3 0 0 0,1 0 0 0,-4 0 0 16,-3 0 0-16,1 0 0 0,1 0 0 0,-1 0 0 15,3 0 0-15,-1-1 0 0,0 2 0 0,3-2 0 16,-3 1 0-16,1 0 0 0,-1-2 0 0,-3 2 0 15,3 0 0-15,-5 0 0 0,1 0 0 0,1-4 0 16,0 2 0-16,1 2 0 0,-5 0 0 0,6-4 0 16,-7 2 0-16,3 1 0 0,0-1 0 0,2 2 0 15,-6-4 0-15,3 2 0 0,-1 0 0 0,2 2 0 16,-2-2 0-16,0 2 0 0,3 0 0 0,-3 0 0 0,2 0 0 16,0 2 0-16,-4-2 0 0,2 0 0 0,1 0 0 0,-3 2 0 15,0-2 0-15,4 0 0 0,-4 0 0 0,0 0 0 16,0 0 0-16,0 0 0 0,-4 0 0 0,4 0 0 15,0 0 0-15,0 0 0 0,0 0 0 0,0 0 0 16,0 0 0-16,0 0 0 0,0 0 0 0,0 0 0 16,0 0 0-16,0 0 0 0,0 0 0 0,0 0 0 15,4 0 0-15,-4-2 0 0,0 2 0 0,0 0 0 32,2 0-576-32,2 0-128 0,-4 2 0 0,4-2-16 0,1 6-1248 15,1-4-240-15,3 5-48 0,-3-1-20528 0</inkml:trace>
  <inkml:trace contextRef="#ctx0" brushRef="#br0" timeOffset="43715.45">22064 1545 34095 0,'-2'-23'3024'0,"2"12"-2416"0,-3 1-480 0,3 3-128 0,0 1 1440 0,0 1 272 0,-4 1 48 0,2-2 16 0,2-3 48 0,-4-4 16 0,-1 1 0 0,-5-3 0 0,1 6-416 0,-1 1-80 0,-3 7 0 0,-2 1-16 0,4 5-608 0,-8 10-112 0,0 8-32 0,-5 11 0 0,0 9-96 0,-10 11-32 0,0 22 0 0,2 1 0 0,8 0-128 16,-1 3-48-16,6 3 0 0,6 0 0 0,7-4-96 0,6-13-32 0,0-12 0 0,0-54 0 0,19 88 304 0,-19-88 64 0,0 0 16 0,68 74 0 0,-68-74-384 0,0 0-144 0,96 2 0 0,-59-19 0 0,3-4 0 0,-3-7 0 0,3-12 0 0,-3-3 0 0,-8 5 0 0,1-8 0 0,0-7 0 0,2-2 0 0,-8 3 0 0,-3-6 0 0,-2 5 0 0,-10 2 0 0,-1 6 0 0,-12 4 0 0,-2 5 0 0,-1 2 0 0,-5 0-448 0,-1 6-96 0,-2-4-16 0,0 2 0 0,-4 2 352 0,1 0 64 0,-7-4 16 0,-3-4 0 0,-2 6-368 0,5-4-64 0,-3 10-16 0,6 1 0 0,3 4-416 0,2 3-96 0,0 2 0 0,6 9-16 0,1-3-384 0,5 8-80 0,5 4-16 0,0 0-19264 16</inkml:trace>
  <inkml:trace contextRef="#ctx0" brushRef="#br0" timeOffset="43932.83">22318 1582 23951 0,'4'6'2128'0,"-2"-4"-1696"0,1 2-432 0,-3-1 0 0,2-1 3776 0,0 2 688 16,4 0 128-16,-6-4 16 0,0 0-1632 0,0 0-336 16,0 0-64-16,62 96-16 0,-62-96-576 0,43 73-128 15,-43-73-32-15,53 73 0 0,-53-73-880 0,54 68-176 16,-54-68-48-16,53 67 0 0,-53-67-576 0,56 72-96 16,-56-72-48-16,51 79 0 15,-51-79-464-15,60 86-96 0,-60-86-16 0,55 83 0 16,-55-83-1056-16,0 0-224 0,62 86-32 0,-62-86-13824 15,0 0-2768-15</inkml:trace>
  <inkml:trace contextRef="#ctx0" brushRef="#br0" timeOffset="44120.97">22929 1156 42383 0,'-21'9'1872'0,"8"-3"400"0,0 3-1824 0,2 0-448 0,5-3 0 0,-2 4 0 16,3-1 1296-16,-8 10 176 0,-4 7 16 0,-10 15 16 15,-3 18-48-15,-9 14-16 0,-4 11 0 0,-4 9 0 16,3-7-624-16,7-3-128 0,3-4-32 0,6-6 0 16,7-7-656-16,0-1-352 0,8-1 32 0,-2 0 16 15,0-11-1232-15,6-6-240 0,-1-4-48 16,1-9-13152-16,9-34-2624 0</inkml:trace>
  <inkml:trace contextRef="#ctx0" brushRef="#br0" timeOffset="44751.35">23658 1415 14735 0,'9'-24'640'0,"-7"10"160"0,4-1-640 0,1 2-160 0,-5 4 0 0,2 3 0 16,0-3 4112-16,5-6 800 0,2-8 144 0,8-7 48 16,0-7-1888-16,5 1-368 0,-1 4-80 0,-2 4-16 15,1 7-1216-15,-5 2-240 0,2 4-48 0,-2 6-16 16,-17 9-320-16,34-6-64 0,-34 6-16 0,0 0 0 15,0 0-384-15,0 0-64 0,73 40-32 0,-73-40 0 16,0 0-160-16,0 0-48 0,0 0 0 0,43 90 0 16,-43-90 64-16,-5 60 16 0,5-60 0 0,-19 66 0 15,9-32 128-15,-8 9 32 0,-3 2 0 0,-5 6 0 16,-1-2-48-16,-7 3 0 0,-1 1 0 0,-1 1 0 16,-2 1-128-16,1-5-16 0,7-8-16 0,0-5 0 0,7-1-48 15,-1 2 0-15,-1-1 0 0,1 5 0 0,5-1-128 16,0 2 192-16,6 2-192 0,2-3 192 0,3-7 256 0,8-35 64 15,-1 66 16-15,1-66 0 0,0 0-384 0,18 81-144 16,-18-81 0-16,0 0 0 0,0 0 0 0,64 58 0 16,-64-58 0-16,0 0 0 0,72 10 0 0,-72-10 0 15,56-15 0-15,-26 0 0 0,-2-4 0 0,0 0 0 16,-1-5 0-16,-3-5 0 0,-1-1 0 0,-8 8 0 16,-2 1 0-16,-4-2 0 0,1-1 0 0,-3-8 0 15,1 2 0-15,-8-4 0 0,0-5 0 0,-10 3 0 16,1 2 0-16,0 4 0 0,-10-4 0 0,4 0 0 15,-10-5 0-15,1 1 0 16,-2-5-512-16,-1 6-64 0,3-1 0 0,1 2 0 16,-5-5 128-16,4 2 0 0,3-3 16 0,-3-1 0 15,-3 2-320-15,7-1-64 0,1 7-16 0,6 6 0 16,5 7-304-16,1 5-64 0,5 6-16 0,-2 3-13552 0,8 1-2704 0</inkml:trace>
  <inkml:trace contextRef="#ctx0" brushRef="#br0" timeOffset="47524.61">24351 1334 39615 0,'-1'0'3520'0,"1"0"-2816"0,0 0-560 0,0-4-144 0,0 4 768 0,1-1 112 0,3 1 16 0,-2-6 16 0,6 2 176 0,3-5 48 0,6-4 0 0,7 1 0 0,6-1-192 0,4 0-48 0,7 6 0 0,3-3 0 0,1 4-80 0,2 3-32 0,-47 3 0 0,96 3 0 0,-96-3-400 0,95 16-64 0,-95-16-32 0,93 33 0 0,-93-33-288 0,82 49 0 0,-82-49 128 0,57 72-128 0,-57-72 0 0,0 0 0 0,24 107 0 0,-30-60 0 0,-12 5-192 0,-11 5 48 0,-8-1 16 0,-8 0 0 0,-2 1-32 0,0-8 0 0,2-6 0 0,-2-4 0 0,-2 5 160 0,0-7-160 16,-2 1 160-16,8-12-160 0,7-5 160 0,4-6 0 16,2 0 0-16,-2-11 0 0,8-6 0 0,3-4-160 15,4-5 160-15,10-4-160 0,-1-2 16 0,12-4 0 16,5-5 0-16,6 0 0 0,8-1 144 0,7 1 0 0,10 2-144 0,7 5 144 15,-1 0 0-15,7 6 0 0,5 5 0 0,1 4 0 16,5 4 0-16,-4 4 160 0,-60-4 16 0,111 23 0 16,-111-23 96-16,116 47 32 0,-116-47 0 0,105 62 0 15,-105-62-304-15,74 64 0 0,-74-64 128 0,0 0-128 16,69 75-160-16,-69-75-96 0,0 0 0 0,0 0-16 31,64 66-736-31,-51-61-144 0,-3-5-16 0,5-5-20992 0</inkml:trace>
  <inkml:trace contextRef="#ctx0" brushRef="#br0" timeOffset="64217.84">29890 1047 24879 0,'0'3'2208'0,"-4"-1"-1760"0,4 2-448 0,0 0 0 0,0-2 3520 0,0 0 640 0,0 3 112 0,-4 1 16 0,2 7-2048 0,-1 4-400 0,3 7-96 0,-6 3-16 0,6 6-384 0,-4 5-96 0,2 7-16 0,0 2 0 0,1-4-464 0,1 1-80 0,-4 4-32 0,2 5 0 0,-2-4-320 0,-2 0-64 0,3-4-16 0,3-4 0 0,0-41-128 0,0 70-128 0,0-70 144 0,0 45-144 0,0-45 0 0,0 0-256 0,-4 47 16 0,4-38 16 0,-2 3-880 0,2-3-176 0,0 0-48 0,-4-1 0 0,4-1-528 15,-5-3-96-15</inkml:trace>
  <inkml:trace contextRef="#ctx0" brushRef="#br0" timeOffset="64629.21">30318 945 39615 0,'4'-5'1760'0,"-4"5"352"0,2-4-1680 0,2 4-432 16,-3-2 0-16,3 2 0 0,0 0 1072 0,2 0 128 15,3 0 16-15,-9 0 16 0,0 0 224 0,0 0 32 0,86 9 16 0,-86-9 0 16,0 0-800-16,68 12-176 0,-68-12-16 0,0 0-16 16,0 0-352-16,0 0-144 0,0 0 128 0,66 71-128 15,-70-54 0-15,-1 2-144 0,-5 3 0 0,-3-1 0 16,-2 1-16-16,0 3 0 0,-4-1 0 0,0 5 0 16,-3-1 16-16,1-2 0 0,-3 2 0 0,1-1 0 15,4-7 144-15,-1-1-192 0,5 0 192 0,1-8-192 16,5-2 192-16,3-1 0 0,1-2-144 0,1-3 144 15,0 3 0-15,4-4 192 0,0 2-32 0,2-4 0 16,4 3 160-16,-1-1 48 0,1 2 0 0,3-2 0 16,1 0 16-16,-10-2 16 0,0 0 0 0,0 0 0 15,0 0-176-15,77 24-32 0,-77-24-16 0,0 0 0 0,0 0-176 0,0 0 160 16,84 49-160-16,-84-49 160 16,0 0-32-16,0 0-128 0,40 66 192 0,-40-66-64 0,0 0-128 0,4 68 192 15,-4-68-192-15,-8 43 192 0,3-23-192 0,-9-1 128 16,3 0-128-16,-2-4 128 0,-2 0-128 0,0-2 0 15,0-3 0-15,-4-1 0 0,4-3-224 0,2-1-32 16,0-1 0-16,1-4 0 16,3 0-576-16,-4 0-128 0,3-6-32 0,3 3 0 15,-2-7-240-15,1 1-48 0,6-2-16 0,-2-3 0 16,4-6-96-16,4-1-16 0</inkml:trace>
  <inkml:trace contextRef="#ctx0" brushRef="#br0" timeOffset="64930.92">30882 1109 34095 0,'-2'5'3024'0,"-4"3"-2416"0,3-1-480 0,3 1-128 0,-4-6 1984 0,2 5 384 0,-2 8 80 0,-5 6 16 0,0 11 160 0,-5 2 16 0,3 9 16 0,2-5 0 0,3 5-1296 0,-1-4-256 0,7-39-48 15,-2 72-16-15,2-72-240 0,0 0-48 0,20 71-16 0,-20-71 0 0,0 0-592 0,0 0-144 0,0 0 0 0,76 26 0 0,-61-31-400 0,0-7-112 0,7-6-32 0,3-7 0 0,3-1 304 0,-4-4 64 0,2-4 16 0,1-5 0 0,-7 7-64 0,-1 2-16 0,0-4 0 0,-4 2 0 0,-6 2 32 0,-5-4 0 0,-2 6 0 0,-4 0 0 0,-7 3 208 0,-4 1 0 0,-2 1-160 0,-8 2 160 16,2 6-160-16,-3 0 160 0,0 4-208 0,-5 2 80 16,5 7-288-16,1-4-48 0,3 8-16 0,1 2 0 15,4 5-352-15,2-3-80 0,0 3-16 0,5 4 0 16,4-5-288-16,4 5-64 0,0-13-16 0,0 0-19248 15</inkml:trace>
  <inkml:trace contextRef="#ctx0" brushRef="#br0" timeOffset="66834.98">28905 2813 30399 0,'-4'2'2704'0,"-1"-2"-2160"0,5 0-544 0,-4 0 0 0,4-2 2256 0,0 2 352 0,-2 0 64 0,0-4 16 0,0 3-992 0,2-3-192 0,2-6-32 0,6-3-16 0,1 2-176 0,6-8-48 0,9 0 0 0,5 1 0 0,1 3-352 0,7-6-80 0,-37 21-16 0,77-28 0 0,-77 28-784 0,83-25 0 0,-83 25-144 0,90-19 16 0,-90 19-1280 0,87-16-256 0,-87 16-64 0,80-12-19712 0</inkml:trace>
  <inkml:trace contextRef="#ctx0" brushRef="#br0" timeOffset="67068.09">29910 2295 40543 0,'0'1'3600'0,"-3"-1"-2880"16,3 2-576-16,0-2-144 0,0 2 1024 0,0 2 160 16,0-2 32-16,0 5 16 0,-2 1 624 0,2 5 128 15,0 10 32-15,0 1 0 0,-4 2-1168 0,2 6-224 16,-2 2-48-16,1 4-16 0,1-3-368 0,-6 1-64 0,6-6 0 0,-1 0-128 16,-1 6-176-16,-2 3-144 0,2-3-16 0,3-2-16 31,-3 2-656-31,2-8-128 0,2 2-16 0,2-11-16 15,-2-4-416-15,4-6-80 0,-1 0 0 0,-3-9-18528 0</inkml:trace>
  <inkml:trace contextRef="#ctx0" brushRef="#br0" timeOffset="67385.81">30284 2347 35935 0,'-3'0'3200'0,"3"-4"-2560"0,0 4-512 0,0 0-128 15,3-2 1632-15,-3 2 304 0,2-1 64 0,6-1 16 16,-3 2 224-16,9-6 64 0,-3 2 0 0,8-1 0 15,-19 5-912-15,0 0-176 0,58-10-48 0,-58 10 0 16,0 0-784-16,66-7-144 0,-66 7-48 0,0 0 0 16,73 7-640-16,-73-7-144 0,0 0-32 0,0 0 0 15,0 0-400-15,58 55-96 0,-60-33-16 0,-1 3 0 16,-9 3 352-16,-1 2 64 0,-6 2 16 0,-1-2 0 0,1 0 320 0,0-5 80 16,0 1 16-16,1-5 0 0,2-3 288 0,7-3 0 15,0-1 0-15,-1-5 0 0,7-2 0 0,1 1 176 16,4-8-32-16,1 2 0 0,7-4 432 0,-1-2 96 15,4-1 16-15,2-5 0 0,4 1 144 0,2-3 48 16,3-1 0-16,1-2 0 0,3-4-208 0,0 1-32 16,0-1-16-16,0 0 0 0,-1 4-432 0,-3 0-192 15,-1 0 160-15,-1-2-160 16,3 6-768-16,-5-4-240 0,3 5-48 0,-2-3-14640 0,1 4-2928 16</inkml:trace>
  <inkml:trace contextRef="#ctx0" brushRef="#br0" timeOffset="67652.97">30914 2011 42383 0,'-15'0'1872'0,"7"-4"400"0,3 4-1824 0,1-2-448 0,4 2 0 0,0-2 0 16,4 0 1600-16,0-1 240 0,5-3 32 0,6-3 16 16,9-1-48-16,1-5-16 0,7 2 0 0,2 0 0 15,-34 13-736-15,77-23-160 0,-77 23-32 0,73-19 0 16,-73 19-704-16,66-9-144 0,-66 9-48 0,0 0 0 15,73 6 0-15,-73-6 0 0,0 0 0 0,0 0 0 16,0 0-608-16,47 77-112 0,-51-53-32 0,0 6 0 0,-1 6 416 0,-10 3 80 16,-4 16 0-16,-5 7 16 15,-5 7 32-15,1 1 0 0,2-2 0 0,-2-3 0 16,-1-6-224-16,9-3-32 0,3-9-16 0,2-2 0 16,4-4-320-16,3-1-64 0,2-1-16 0,1-7 0 15,5-2-624-15,-4-1-128 0</inkml:trace>
  <inkml:trace contextRef="#ctx0" brushRef="#br0" timeOffset="73225.87">28681 4063 37775 0,'-5'0'3360'0,"-1"0"-2688"0,6-4-544 0,0 4-128 0,0 0 784 0,0 0 128 0,-4 0 32 0,2 4 0 0,-1-4 336 0,3 0 64 0,3 0 0 0,14 0 16 0,-17 0-560 0,0 0-112 0,109-13-32 0,-52 3 0 0,12-1-80 0,8-4 0 0,8-4-16 0,-2-3 0 0,-1 1-128 0,3 2-32 0,1-5 0 0,16-1 0 0,22-8-16 15,5-3-16-15,-3-4 0 0,6-5 0 0,5 0-112 0,2-4 0 0,15 0-16 0,-9-3 0 0,-21 9-80 0,2-4-16 0,4 2 0 0,3-6 0 0,-3 6-16 0,-10 1-128 0,-13-3 192 0,-17 8-64 0,-16 1-128 0,-7 5 0 0,-5-1 0 0,6 0 128 0,7-9-128 0,-7 3 0 0,-6 5 0 0,-10 4 0 0,-3 11 0 0,-9-3 0 0,-8 10 0 0,-6 2 0 0,-3 1 0 0,-10 5 0 0,-2-1 0 0,-2 2 0 0,-5 4 0 0,2-3-192 0,-3 3 32 0,-3 0 16 0,0 3-480 0,0-3-80 0,-3 4-32 0,-3 2 0 0,2 3-720 0,-5-3-144 0,-2 5-16 0,-2 6-12800 0,-6-2-2560 0</inkml:trace>
  <inkml:trace contextRef="#ctx0" brushRef="#br0" timeOffset="73619.46">30886 3933 40543 0,'-15'-5'1792'0,"5"1"384"0,5 0-1744 0,5 2-432 0,0-3 0 0,0 1 0 15,0-2 336-15,2-3-16 0,1-4 0 0,7-2 0 16,-1-10 1216-16,6-1 256 0,4-4 32 0,2-4 16 15,5 4-752-15,4-4-160 0,-2 6-32 0,6 3 0 16,-6 8-336-16,-3 2-80 0,3 4-16 0,2 4 0 0,-30 7-464 0,0 0 128 16,81 3-128-16,-81-3 0 15,0 0 0-15,0 0-208 0,67 59 32 0,-67-59 16 0,0 0-160 0,6 82-48 16,-12-48 0-16,-3 4 0 0,-10 3 64 0,0 2 16 16,-5 1 0-16,-4-1 0 0,3-7 112 0,-3-3 32 15,7-4 0-15,3-7 0 0,3-5 144 0,0-4 0 16,7-3 0-16,2-7-128 0,6-1 128 0,0-2 0 15,4-2 0-15,4-3 0 0,5 1 160 0,0-5 64 16,8-1 16-16,1 1 0 0,5-1 144 0,1 1 16 16,4 0 16-16,2-1 0 0,-1 1-48 0,3-1-16 15,2 1 0-15,-38 9 0 0,75-11-96 0,-75 11 0 0,58-6-16 16,-58 6 0-16,0 0-48 0,0 0-16 0,77 17 0 16,-77-17 0-16,0 0-32 0,0 0 0 0,0 0 0 0,25 79 0 15,-29-60 32-15,-2 1 0 0,1-7 0 0,-5 8 0 16,-5 0 0-16,-4 5 0 0,0-5 0 0,-5 3 0 15,-4 1-176-15,-2-3 0 0,-8 3 144 0,1-3-144 16,7-3 0-16,-4-2 0 0,6-2 0 0,-1-4-192 31,-1 2-224-31,2-3-48 0,0-3-16 0,3 3 0 16,5-8-1008-16,3 1-208 0,2 1-32 0,2-4-20880 0</inkml:trace>
  <inkml:trace contextRef="#ctx0" brushRef="#br0" timeOffset="75136.53">22055 15972 23039 0,'-2'-6'2048'0,"2"2"-1648"0,0 1-400 0,-4 1 0 0,4-2 2848 0,0-2 480 0,0-3 112 0,-3-8 16 0,1-7-912 0,4-7-176 0,5-2-48 0,2-1 0 16,6-4-720-16,4 4-128 0,6 2-48 0,5 6 0 0,-30 26-240 0,77-37-48 0,-77 37-16 0,101-6 0 0,-101 6-416 0,106 11-96 0,-106-11-16 0,105 28 0 0,-105-28-272 0,99 47-64 0,-99-47-16 0,77 47 0 0,-77-47-240 0,72 83 0 0,-42-30 128 0,-6 1-128 0,-10 6 0 0,-9 6 0 0,-10 4 0 0,-12-3 0 0,0-5 0 0,-10-2 0 0,-3 10 0 0,-4 3 0 0,-9 8 0 0,0-4 0 15,0-5 0-15,-6-9 0 0,2-6-368 0,4-8-16 16,3-10 0-16,-1-7 0 16,5-8-80-16,-1-10-32 0,3-7 0 0,2-9 0 0,2-5 160 0,0-5 16 15,3-6 16-15,7-3 0 0,5-3 304 0,7-3-128 16,6 1 128-16,4 0 0 0,6 1 0 0,3 1 176 16,6-1 0-16,4 3 0 0,7 1 208 0,-28 21 32 15,71-39 16-15,-71 39 0 0,83-27 112 0,-83 27 32 16,86-11 0-16,-86 11 0 0,106 0 240 0,-106 0 48 0,124 13 16 0,-124-13 0 15,144 27-704-15,-144-27-128 0,136 30-48 16,-136-30 0-16,105 28 0 0,-105-28 0 0,83 24 0 0,-83-24 0 16,0 0 0-16,92 32 0 0,-92-32 0 0,0 0 0 31,0 0-528-31,99 21-112 0,-99-21 0 0,0 0-16 16,0 0-1360-16,83 2-272 0,-83-2-48 0,0 0-20480 0</inkml:trace>
  <inkml:trace contextRef="#ctx0" brushRef="#br0" timeOffset="75611.1">22978 14724 40543 0,'-6'-15'1792'0,"6"9"384"0,0-3-1744 0,4-1-432 15,-4 5 0-15,5 1 0 0,-1-5 944 0,7-5 96 16,12-4 32-16,1-3 0 0,7 2 400 0,-31 19 64 16,60-20 32-16,-60 20 0 0,0 0-848 0,82 0-160 15,-82 0-48-15,0 0 0 0,0 0-288 0,87 67-64 16,-87-67-16-16,24 53 0 0,-20-19-144 0,-4 1 0 16,-8 1 0-16,3 4 0 0,-8-5-176 0,1 7 48 15,-6-3 0-15,3-3 0 0,5-10-64 0,-5 2 0 16,2 0 0-16,2-3 0 0,-2-6 192 0,3-4-192 15,-1-4 192-15,3-4-192 0,3-3 192 0,-1-2 0 0,2-4 0 0,4 0-128 16,-3 0 128-16,6-3 128 0,-3 1-128 0,4-3 176 16,2 5 64-16,-1-4 16 0,1 0 0 0,3 3 0 15,5-1 160-15,-1 0 32 0,2 2 16 0,4-3 0 16,-19 5 48-16,0 0 16 0,0 0 0 0,73-4 0 16,-73 4-144-16,0 0-48 0,0 0 0 0,0 0 0 15,0 0 240-15,90 39 32 0,-81-26 16 0,-7 1 0 16,2 3-496-16,-8-1-96 0,-1 5-32 0,-5 0 0 15,1 1 0-15,-6-3 0 0,-8-8 0 0,-1 8 0 16,-1 13 0-16,-5-4 0 0,-3 2 0 0,-1-3 0 16,2-1-1008-16,-2-7-192 0,0 0-32 0,0-2-16 15,4-2-832-15,4-4-160 0</inkml:trace>
  <inkml:trace contextRef="#ctx0" brushRef="#br0" timeOffset="79512.86">12189 15709 8495 0,'1'-4'0'0,"3"2"0"0,-4-2 0 0,0 2 0 0,0 0 0 0,0 1 0 0,0-3 2176 0,4-2 448 0,-2-3 112 0,-2-2 16 0,4 1 1488 0,-4 3 304 0,-4 1 48 0,2-3 32 0,2 3-1872 0,-4 0-368 0,4 3-80 0,-5 3 0 0,5 0-736 0,-4 0-160 0,4 1-16 0,-4 7 0 0,2-2 80 0,2 5 32 0,-4 6 0 0,4 3 32 0,0 3-432 0,4 11-80 0,-2 5 0 0,6 14-16 0,1 5 0 0,-3 4-816 0,3 6-192 0,0-2 0 0,-3-3 0 0,3 3 0 0,-5-7 0 0,2-3 0 16,0-5 0-16,-1-1 0 0,3-5 0 0,-3 2 0 16,-1-3 0-16,2-3 0 0,-3-2 0 0,-1-1 0 15,4-2 0-15,-2-2 0 0,-1-1 0 0,3-1 0 16,-2-2 0-16,-4-1 0 0,2-1 0 0,2-7-752 15,-4 1 1152-15,3-5 240 0,-3 0 32 0,0-8 48 16,0 1-576-16,0-3-96 0,2 1-48 0,-2-5 0 16,0 3-896-16,0-4-160 0,-2 0-32 0,2-2-16 15,0 0-16-15,-3 0 0 0,3-2 0 0,-4 0 0 16,2-4-192-16,2-1-32 0,0-2-16 0,-4-3 0 16,4-3-96-16,4-2-16 0</inkml:trace>
  <inkml:trace contextRef="#ctx0" brushRef="#br0" timeOffset="80057.25">12888 16505 34095 0,'-2'4'3024'0,"2"2"-2416"0,-4-4-480 0,2 0-128 0,2-1 1824 0,0 3 352 0,-4 2 64 0,1 5 0 0,1 2 320 0,-6 6 48 0,6-4 16 0,-1 0 0 0,-1 2-480 0,2-2-96 0,2-6 0 0,0 1-16 0,2 1-1632 0,-2-1-288 0,4-1-112 0,-1 0 0 0,3 1 0 0,-2-5 0 0,1 1 0 0,-1-2 0 0,2 0 0 0,-2-3 0 0,1 1 0 0,1-2 0 0,-2 0-384 0,-4 0-80 0,5 2-16 0,-5-4 0 0,4 0-1376 0,-4 1-256 0,2-5-64 0,-2-2-21088 0</inkml:trace>
  <inkml:trace contextRef="#ctx0" brushRef="#br0" timeOffset="85577.96">13732 15630 10127 0,'0'-4'896'0,"0"0"-704"0,0 2-192 0,0 2 0 0,0-2 2496 0,0 1 480 0,0-5 96 0,-4-3 0 0,4-1 1072 0,0-3 208 0,4 4 32 0,-4 3 16 0,0 0-2240 0,0 3-448 0,1 3-96 0,-1 1-16 0,0 7-80 0,0 3-32 0,0 8 0 0,2 7 0 0,-2 8-48 0,2 6-16 0,2 3 0 15,-4 11 0-15,6 16 112 0,-3 9 32 0,-1 2 0 0,2-1 0 0,-4-3-1248 0,4 0-240 0,-2-7-80 0,1 0 0 0,3-8 0 0,1 5 0 0,5-7 0 0,-3-3 0 0,4-10 0 0,-1-8 0 0,-12-39 0 0,32 57 0 0,-32-57-1664 0,0 0-336 0,0 0-64 0,0 0-16 16,82 15-336-16,-63-34-64 0</inkml:trace>
  <inkml:trace contextRef="#ctx0" brushRef="#br0" timeOffset="85916.11">14243 15782 2751 0,'-17'26'256'0,"7"-9"-256"15,3 2 0-15,5-2 0 0,-2-2 8768 0,4 0 1728 16,0-4 320-16,0 21 80 0,0 23-6752 0,6 14-1360 16,3 4-272-16,4-7-48 0,1-8-160 0,-14-58-48 15,20 57 0-15,-14-36 0 0,-6-21-1808 0,0 0-320 16,0 0-128-16,75 52 0 0,-75-52 0 0,0 0 0 16,86-9 0-16,-59-12 0 15,-1-1-400-15,-5-12-32 0,-2 0 0 0,-1-9 0 16,-8 3-144-16,-1-1-48 0,-3 1 0 0,-2-1 0 0,-4 5 240 0,0-1 32 0,-4 3 16 15,-2-6 0-15,-3 3 32 0,-6-1 16 0,2-1 0 0,-6-3 0 16,-2 7 96-16,2-3 32 0,1 4 0 0,-5 2 0 16,2 6-64-16,-1 2-16 0,3 5 0 0,2 0 0 31,2 10-176-31,2 3-32 0,0 4-16 0,1 4 0 16,3 4-256-16,3 3-48 0,-1 2-16 0,5 4 0 15,-2 2-240-15,-1 4-32 0,6 2-16 0,3 1 0 16,2-1-256-16,1-1-48 0,-7-22-16 0,0 0-16368 0</inkml:trace>
  <inkml:trace contextRef="#ctx0" brushRef="#br0" timeOffset="86780.55">15252 15462 23951 0,'-2'0'2128'0,"2"-3"-1696"0,0 1-432 0,0 0 0 0,0 0 2688 0,2-2 448 0,-2 1 80 0,0-5 32 0,2 0-912 0,-2 3-176 0,2-1-48 0,-2 6 0 0,0 0-464 0,0 6-112 0,0 3 0 0,0 4-16 0,3 4-304 0,-3 6-64 0,0 1-16 0,2 4 0 0,2 8-240 0,0 6-32 0,-4 1-16 0,0 6 0 0,5 7 0 0,-5 6 0 0,4 6 0 0,-2-1 0 0,2-7-672 0,0 1-176 0,-3-9 0 0,3-3 0 0,-2-2 0 0,2-11 0 0,0-2 0 0,-4-34 0 0,5 56 0 0,-5-56 0 0,10 53 0 0,-10-53 0 0,5 43 0 0,-5-43 0 0,0 0 0 0,13 43 0 15,-13-32-976-15,2-3-240 0,-2-8-32 0,0 0-16 16,0 0 176-16,0 0 16 0,0 0 16 0,0 0 0 16,0 0-192-16,0 0-32 0,0 0-16 0,0 0 0 15,0 0-112-15,0 0 0 0</inkml:trace>
  <inkml:trace contextRef="#ctx0" brushRef="#br0" timeOffset="87146.87">15720 15348 21183 0,'0'0'1888'0,"0"0"-1504"0,0 0-384 0,0 0 0 15,0 0 3376-15,2 2 592 0,1 0 128 0,-3 3 32 16,0-5-1712-16,0 0-352 0,0 0-64 0,31 72-16 16,-31-72-32-16,18 62-16 0,-18-62 0 0,15 84 0 15,-7-33-1648-15,-6 7-288 0,5 4-144 0,-1 8 16 16,3 5 688-16,-3 6 144 0,3-4 16 0,-5-6 16 15,4-3 32-15,-1-10 16 0,3-5 0 0,-5-10 0 16,-1 0-416-16,2 0-96 0,-6-43-16 0,18 79 0 16,-18-79-256-16,15 75 160 0,-15-75-160 0,14 59 128 15,-14-59-528-15,0 0-112 0,20 56-32 0,-20-56 0 16,0 0-416-16,0 0-96 0,0 0-16 0,0 0 0 16,0 0-144-16,0 0-48 0,0 0 0 0,0 0-19920 15</inkml:trace>
  <inkml:trace contextRef="#ctx0" brushRef="#br0" timeOffset="87932.98">16744 15436 17503 0,'-6'-11'1552'0,"3"5"-1232"0,3 1-320 0,-4 1 0 0,2 4 3040 0,2-4 544 0,-4 2 128 0,0 0 0 0,3 2-576 0,-7-2-112 0,2 4-16 0,-3 2-16 0,3 4-1424 0,1 3-288 0,1 4-48 0,-2 7-16 0,3 5-304 0,-1 7-64 0,4 7-16 0,4 6 0 0,-1 11-128 0,3 2-48 0,0 4 0 0,3 2 0 0,4-2-32 0,2-6-16 0,4-5 0 0,-19-53 0 0,43 75-288 0,-43-75-48 0,0 0-16 0,0 0 0 0,92 45-256 0,-92-45 0 0,0 0 0 0,74-28 0 0,-52 3-400 0,-3-3 16 0,-4-2 0 0,0-2 0 0,0-5-208 0,-2-7-48 0,-3-8 0 0,-1-6 0 15,0-5-144-15,-3 0-48 0,0 1 0 0,-6 5 0 0,-2 6 64 16,-8 4 0-16,1 4 0 0,-10 0 0 0,-1 4 352 0,-3 3 80 0,-1 6 16 0,-6 5 0 16,1 1 320-16,-3 1 0 0,2 5 0 0,2 3 0 15,4 5 0-15,-5 3 0 0,9 5 192 0,-3 4-64 16,8 3-128-16,0 5 0 0,6 5 0 0,-1 0 128 16,5 0-320-16,1 2-64 0,0 3 0 0,4-1-16 15,4 2-176-15,2 1-16 0,-1-1-16 0,-5-21 0 16,0 0-512-16,28 66-96 0,-28-66-32 0,0 0-10528 15,42 52-2112-15</inkml:trace>
  <inkml:trace contextRef="#ctx0" brushRef="#br0" timeOffset="88349.95">17565 15147 41471 0,'-13'15'1840'0,"2"-6"368"0,3 4-1760 0,3-1-448 0,-1-3 0 0,2-1 0 16,-1-1 1152-16,-5 16 160 15,-3 14 32-15,-2 8 0 0,0 12 704 0,6-9 128 0,-1 3 48 0,6-2 0 16,4 4-752-16,4-4-128 0,0-2-48 0,5-4 0 16,1 2-1040-16,-10-45-176 0,32 90-80 0,-32-90 0 15,41 64 0-15,-41-64 0 0,0 0 0 0,62 47 0 16,-62-47 0-16,0 0 0 0,0 0 0 0,83-6 0 15,-64-9 0-15,-4-4 0 0,3-7 0 0,-4-8 0 16,-3 4 0-16,2-9 0 0,-2-12 0 0,2-3 0 16,-3-5 0-16,-1 7 0 0,-3-1 0 0,0 4 0 15,-3 2-592 1,1 4-112-16,-4 4-32 0,0 5 0 0,-4 2 112 0,-1 4 32 0,-3 3 0 16,-1 1 0-16,-1 3 272 0,-1 2 48 0,-4-5 16 0,-4 5 0 15,0 2 80-15,-1 6 32 0,1 1 0 0,-5 1 0 16,1 3-176-16,-1 6-48 0,-5 2 0 0,5 6 0 15,1 1-304-15,3 6-64 0,-3-2-16 0,2 4 0 16,6 0-240-16,6 0-48 0,0 0-16 0,3 4 0 16,2-6-96-16,4 2 0 0,4 3-16 0,-4-20-17648 15</inkml:trace>
  <inkml:trace contextRef="#ctx0" brushRef="#br0" timeOffset="88700.95">18090 14786 39615 0,'-4'0'1760'0,"2"0"352"0,2 0-1680 0,0 0-432 0,0 0 0 0,0 2 0 0,0 2 848 0,0-1 96 0,0 7 16 0,2 3 0 0,2 8 192 0,-4-21 32 0,5 62 16 0,-1-25 0 0,-2 6-496 0,2 8-112 0,-1 5-16 0,3 10 0 0,0 9 32 0,-3 2 0 0,3 2 0 0,-2 0 0 0,0 2 32 0,1 4 16 0,-3 3 0 16,6 2 0-16,-3 2-64 0,-1-9-16 0,5-6 0 0,-3-7 0 0,3-7 192 0,-3-8 16 0,0-4 16 0,1-6 0 0,-7-45-640 0,12 77-112 0,-12-77-48 0,15 66 0 0,-15-66 0 0,13 52 0 0,-13-52 0 0,0 0 0 0,19 53 0 0,-19-53 0 0,0 0 0 0,0 0 0 15,0 0-640-15,0 0-128 0,0 0-32 0,0 0 0 16,0 0 320-16,0 0 64 0,0 0 16 0,0 0 0 15,0 0-336-15,0 0-64 0,0 0-16 0,0 0 0 16,0 0-720-16,0 0-160 0</inkml:trace>
  <inkml:trace contextRef="#ctx0" brushRef="#br0" timeOffset="90573.14">19576 15617 42383 0,'-2'-6'3776'0,"-3"4"-3024"16,5 0-608-16,0 2-144 0,0 0 960 0,-4 0 176 0,4-4 16 0,-4 3 16 0,2-3 864 0,4 0 160 0,-2 4 48 0,0 0 0 0,0 0-832 0,0 0-176 0,105 49-16 0,-105-49-16 0,81 79-976 0,-81-79-224 0,81 111 0 0,-38-47 0 0,6 13 0 0,4 2 0 0,-10-2 0 0,-4-10 80 0,-5-3-80 0,-2-7 0 0,-7-5 0 0,-25-52 0 0,48 88 0 0,-48-88 0 0,44 77 0 0,-44-77 0 0,37 66 0 0,-37-66 0 0,34 55 0 0,-34-55 0 0,0 0 0 0,36 52 0 0,-36-52 0 0,0 0 0 0,0 0 0 0,0 0 0 0,0 0 0 0,0 0 0 0,0 0-1824 0,0 0-352 0,0-17-80 0,-10 1-16 0,3-5 160 0,-6-5 48 0</inkml:trace>
  <inkml:trace contextRef="#ctx0" brushRef="#br0" timeOffset="90723.19">20127 15213 12895 0,'-19'7'1152'0,"13"-3"-928"0,-3 1-224 0,3 3 0 0,4 1 6960 0,1-3 1344 0,-5 3 272 0,-3 14 48 0,-5 16-4672 0,-4 16-944 15,-3 11-176-15,-2 5-32 0,5 6-1136 0,-3 4-240 16,-2 7-32-16,3 8-16 0,-5 0-1104 0,1-6-192 16,1 2-80-16,-1-11 0 15,1-6 0-15,3 0 0 0,-5-1 0 0,1 1 0 0,1-8 0 0,2-3 0 16,3-5 0-16,-1-9 0 0,10-14 0 0,-1-10 0 15,4-9 0-15,3-9 0 16,3-6-1040-16,3-4-208 0,-3-8-32 0,6-3-16 16,0-6-608-16,3-3-112 0,4-8-32 0,6-6-20032 0</inkml:trace>
  <inkml:trace contextRef="#ctx0" brushRef="#br0" timeOffset="100077">10445 10779 10127 0,'-4'0'896'0,"-2"-2"-704"0,2 2-192 0,3-1 0 0,-1-1 1904 0,0 2 336 16,-2-6 80-16,-2 2 16 0,1-9 608 0,-3 2 112 0,6-2 16 0,-1 0 16 0,3 1-768 0,3 1-144 0,3 0-48 0,3-1 0 0,1-3-928 0,-5 6-192 0,5 2-48 0,-4-3 0 0,7 3-512 0,-2-3-96 0,2 1-32 0,0 1 0 0,2 3-64 0,0 3 0 0,-2 0-16 0,3 4 0 0,-5 0-112 0,2 3 0 0,0 3-128 0,-2 1 192 0,4-1-64 0,-1 3-128 0,4 4 176 0,-3 0-176 0,-1-6 128 0,1 3-128 0,-15-12 0 0,0 0 0 0,0 0 0 0,0 0 0 15,0 0 0-15,95 26 0 16,-76-30 0-16,-2-5 0 0,0-1 0 0,0-1 0 0,2-6 0 0,3-3 0 16,-3-3 0-16,0 2 0 0,2 3 0 0,-1-7-176 15,8 1 176-15,4-4-208 0,2 5 208 0,-4 6-144 16,-30 17 144-16,0 0-128 0,90-13 128 0,-90 13 0 16,0 0 0-16,0 0 0 0,0 0 128 0,81 43 48 15,-69-28 16-15,1 2 0 0,-2 4 224 0,4 1 48 16,2 1 16-16,-2-2 0 0,-15-21-144 0,0 0-16 15,0 0-16-15,81 48 0 0,-81-48-176 0,0 0-128 16,0 0 144-16,92 6-144 0,-92-6 0 0,0 0 0 16,64-24 0-16,-45 14 0 0,-1 1 0 0,5-6 0 0,-2 2 0 15,-3-1 0-15,1 3 0 0,0 0 0 0,2 3 0 16,-3 3-160-16,3-5 160 0,2 5 0 0,-23 5 0 0,0 0 0 16,0 0 0-16,105-10 0 0,-105 10 0 0,0 0 0 15,122-13 0-15,-122 13 0 0,113-11 0 0,-113 11-128 16,98-19 128-16,-98 19 0 0,84-24 0 0,-84 24 0 15,68-28 0-15,-38 12 0 0,-30 16 0 0,52-24 0 16,-52 24 0-16,0 0 0 0,64-22 0 0,-47 16 0 16,-2 6 0-16,0 0 0 0,-2 6 0 0,-13-6 0 15,0 0 0-15,0 0 0 0,68 67 0 0,-57-44 128 16,3-6 64-16,-5 1 0 0,6 1 16 0,-2 4 0 16,-13-23 0-16,0 0 0 0,49 69 0 0,-49-69 0 15,0 0-208-15,0 0 128 0,77 57-128 0,-77-57 0 16,0 0 0-16,0 0 0 0,96 37 0 0,-96-37 0 0,0 0 0 0,0 0 0 15,105 0-208-15,-105 0 64 0,0 0-64 0,0 0-16 16,105-13 0-16,-105 13 0 0,0 0 224 0,0 0 0 16,98 0-160-16,-98 0 160 0,0 0 0 0,0 0 0 15,0 0 0-15,100 8 0 0,-100-8 0 0,0 0 160 16,0 0-16-16,101 7 0 0,-101-7 16 0,0 0 0 16,0 0 0-16,92-19 0 0,-69 14-160 0,1-5 0 15,-24 10 144-15,0 0-144 0,81-20 0 0,-81 20 0 16,0 0 0-16,98-15 128 0,-98 15-128 0,0 0 0 15,81-8 0-15,-81 8 0 0,0 0 0 0,0 0 0 16,105 4 0-16,-105-4 0 0,0 0 208 0,0 0-16 16,111 13-16-16,-111-13 0 0,0 0-32 0,0 0 0 15,101 2 0-15,-101-2 0 0,0 0-144 0,87 7 160 16,-87-7-160-16,0 0 160 0,0 0-160 0,107 17 0 0,-107-17 0 16,0 0 0-16,0 0 0 0,99 36 128 0,-99-36-128 0,0 0 0 15,77 49 128-15,-77-49-128 0,0 0 0 0,0 0 128 16,83 36-128-16,-83-36 192 0,0 0-192 0,0 0 192 15,0 0-48-15,94 18 0 0,-94-18 0 0,0 0 0 16,0 0-144-16,0 0 128 0,83-17-128 0,-64 10 128 16,-4 1-128-16,3-3 0 0,1 3 0 0,0-1 128 15,-19 7-128-15,0 0 0 0,0 0 0 0,0 0 0 16,77-12 0-16,-77 12 0 0,0 0 0 0,0 0 0 16,0 0 0-16,98 2 128 0,-98-2-128 0,0 0 0 15,0 0 0-15,96 14 0 0,-96-14 0 0,0 0 0 16,0 0 0-16,80-6 128 0,-65 6-128 0,4-6 0 15,-8 2 192-15,3 4-32 0,-1-3-16 0,-4 1 0 16,2 2 144-16,3 0 32 0,-3 0 0 0,2 0 0 0,-2 0-112 0,2 0-16 16,-1 2 0-16,1 1 0 0,-4-3-192 0,1 4 176 15,-10-4-176-15,0 0 160 0,0 0-160 0,0 0 0 16,0 0 0-16,0 0 0 0,96 12 0 0,-87-12 0 16,0-6 0-16,1 6 0 0,-1 0 0 0,2-4 0 15,-1 2 128-15,-1 0-128 0,4 2 0 0,-5-2 0 16,5 2 0-16,-4 0 0 0,1 0 0 0,-1 0 0 15,1 0 0-15,-1 0 0 0,0 0 0 0,-3 0 0 16,3 0 128-16,1 2-128 0,-1-2 0 0,-3 0 0 16,3 0 0-16,1 0 0 0,-1 0 0 0,0-2 0 15,1 2 0-15,-4 2 0 0,5-2 0 0,-2 0 0 0,1-2 0 16,-3 2 0-16,-1 0 0 0,3 0 0 0,-3-3 0 16,-2 1 0-16,1 0 0 0,-1 0 0 0,2 2 0 0,-3-4 0 15,3 2 0-15,-6 1 0 0,4-1 0 0,-2 2 0 16,1-4 0-16,-3 2 0 0,0 0-160 0,0 0 160 31,0 2-736-31,0-3-48 0,0 3-16 0,0-2-14704 0,-3 2-2944 0</inkml:trace>
  <inkml:trace contextRef="#ctx0" brushRef="#br0" timeOffset="101069.21">15314 10456 6959 0,'-11'11'624'0,"3"-7"-496"0,1 0-128 0,3 2 0 0,-2-6 0 0</inkml:trace>
  <inkml:trace contextRef="#ctx0" brushRef="#br0" timeOffset="102181.8">15169 10550 911 0,'-39'26'0'0,"24"-18"0"0,7-4 0 0,6-1 0 0,2-3 1392 0,-3 0 192 0,-1 2 32 0,-4 0 16 0,-1 4 1248 0,-4-6 256 0,-2 4 64 0,0-3 0 0,1 3-240 0,1-8-32 0,4 1-16 0,1-5 0 0,-1-1-496 0,1-3-112 0,3-3 0 0,1-1-16 0,2-3-1088 0,2-8-224 0,0-3-32 0,2 0-16 0,2-2-448 0,5 2-96 0,1-4 0 0,-1 1-16 0,6 4-64 0,-2-2-16 0,4 4 0 0,6-5 0 0,1 4-96 0,4 2-32 0,1-6 0 0,1 4 0 0,2 3-160 0,3-1 192 0,7 0-192 0,1-1 192 0,0-1-48 0,-4 4 0 0,5 5 0 0,-5-6 0 0,-39 25-144 0,81-33 192 0,-81 33-192 0,77-32 192 0,-77 32-192 0,81-30 192 0,-81 30-192 0,68-23 192 0,-68 23-64 0,0 0 0 0,105-21 0 0,-105 21 0 0,0 0 32 0,101-5 0 0,-101 5 0 0,0 0 0 0,0 0 16 0,100 7 0 0,-100-7 0 0,0 0 0 16,0 0-16-16,116 32 0 0,-116-32 0 0,0 0 0 0,0 0-32 0,111 30-128 15,-111-30 192-15,0 0-64 0,90 25 16 0,-90-25 0 16,0 0 0-16,0 0 0 0,106 35 32 0,-106-35 0 16,0 0 0-16,0 0 0 0,92 55 16 0,-92-55 0 0,0 0 0 15,62 68 0-15,-62-68 16 0,30 52 16 16,-17-24 0-16,-2 1 0 0,-1 4-80 0,-1-4-16 0,-3 4 0 0,1 1 0 15,-5-4-128-15,2 4 128 0,-2 6-128 0,-2 1 128 16,-2 2-128-16,-4 2 0 0,-3-2 144 0,-1 1-144 16,-3 3 144-16,2 0-144 0,-8-2 192 0,2 5-192 15,-3 3 272-15,5-4-48 0,-4 0-16 0,0-2 0 16,0-2 16-16,4-4 0 0,0-1 0 0,0 1 0 16,-2 0-80-16,6-3-16 0,2-6 0 0,-1-2 0 15,1 4-128-15,-1 0 128 0,1 3-128 0,3 1 128 16,-3-2-128-16,-1-3 0 0,5-1 0 0,-5 2 0 15,1-4 0-15,0-2 0 0,-1 1 128 0,-1-1-128 16,2-2 0-16,-1 0 0 0,1 4 144 0,-1 2-144 0,1 0 0 16,0 2 144-16,-1-2-144 0,-3 6 0 0,4-4 128 0,1-4-128 15,1-6 0-15,1 2 0 0,-3 6 0 0,-1 4 128 16,1 3-128-16,-1 5 0 0,-1 3 160 0,2-4-160 16,-4-9 128-16,3 0-128 0,1 3 128 0,3 3-128 15,-3-7 128-15,3 1-128 0,6-4 128 0,-6-3-128 16,6-3 0-16,0 2 128 0,0 1-128 0,0 3 0 15,0 2 0-15,0-2 0 0,-3-6 0 0,3 6 0 16,-4 4 0-16,2-2 0 0,-2 2 0 0,1-6 0 16,1 0 0-16,2 2 0 0,-4-2 0 0,4-1 0 15,0 1 0-15,4 0 0 0,-4 0 0 0,5-3 0 16,-1 5 0-16,2-2 0 0,-1 0 0 0,-1 0 0 16,-2-9 0-16,0 2 0 0,-2 1 0 0,2-5 0 15,2 2 0-15,-4-2 0 0,0 2 0 0,0 2 0 16,0-8 0-16,1 2 0 0,3 0 0 0,0 0 0 0,-4 0 0 0,6 0 0 15,-3 2 0-15,3 3 0 0,3-1 128 0,1 4-128 16,-5 1 0-16,1-5 0 0,2-2 0 0,-3 2 0 16,-1-1 0-16,2-1 0 0,-5-2 0 0,3 2 0 15,0 0 0-15,-2-2 0 0,5 4 144 0,-1-2-144 16,-2 2 0-16,1 0 144 0,-1-2-144 0,-2-1 0 16,2-1 0-16,0 2 0 0,-3-2 0 0,3 4 0 15,-4-6 0-15,2 2 0 0,-2-3 0 0,0 1 0 16,4-2 128-16,-4 2-128 0,-4-1 0 0,2 1 0 15,2-4 0-15,-4 0 0 0,3-3 0 0,-1 0 0 16,0-2-128-16,2-1-48 0,-4 1 0 0,2 2 0 16,-2-4-128-16,1 1-16 0,1 1-16 0,2 2 0 15,-4-1-144-15,0 1-32 0,2 1 0 0,-1 5 0 16,3 1-16-16,-6-2-16 0,6 2 0 0,-6 2 0 16,3 2 32-16,-1 4 16 0,-2-2 0 0,1 0 0 0,1-3 176 0,-2 1 16 15,2 2 16-15,-1-2 0 0,1 0 144 0,0-2 144 16,2 4-208-16,-1-4 80 0,3 4 128 0,-2-1 0 15,2-1 0-15,0 0-128 0,0 4 128 0,0 1 0 16,0-5 0-16,0 2-128 0,2 4 128 0,-2-4 0 16,3-1 0-16,-3-6 0 0,0 1 0 0,0-8 0 15,2 1 0-15,-2-4 0 0,2 0 0 0,0-2 0 16,2 0 0-16,-4-4 0 0,2 2-128 0,-2-7-64 16,3-1 0-16,1-5 0 15,-4-3-320-15,2-1-80 0,2 0-16 0,-4-4 0 16,0 3-272-16,-4 1-48 0,2-2-16 0,-2 2 0 15,-1-3-1904-15,-3 1-384 0,1-1-80 0,-3 1-16 16,-7 2-832-16,2 0-192 0,-3 1-16 0,-3 1-16 16,2 0 2000-16,0 2 400 0,1 4 64 0,-1 1 32 0,4 1 2704 0,0 5 528 0,0-2 128 0,5 1 0 15,-3 1 2208-15,4 4 432 0,1 0 96 0,4 0 16 16,-1 0-672-16,5 2-128 0,-4 2-32 0,8 1 0 16,-2 5-1856-16,3 3-368 0,5 2-80 0,3 5 0 15,0 1-224-15,2 4-32 0,4 5-16 0,-2-2 0 16,2 0 144-16,-1 2 48 0,5 0 0 0,-23-30 0 15,39 57-32-15,-39-57 0 0,0 0 0 0,53 52 0 16,-40-42-336-16,2-7-64 0,-5-1 0 0,1-2-16 16,2-4-240-16,-4-1-64 0,1-1 0 0,-5-3 0 15,5-4-48-15,-1 3-16 0,-3-1 0 0,3-2 0 16,-3-2-64-16,3-6 0 0,4-3-128 0,-3-5 192 16,5 1-192-16,-4-2 0 0,6-4 0 0,4-3 0 15,1-6-512-15,3-1-80 0,3-3-32 0,2 2 0 16,0 2-704-16,2 2-144 0,-4 1-16 0,-2 6-13600 15,3-3-2704-15</inkml:trace>
  <inkml:trace contextRef="#ctx0" brushRef="#br0" timeOffset="104153.65">13534 15246 19343 0,'0'2'1728'0,"-4"2"-1392"0,4-4-336 0,0 0 0 0,0 0 2240 0,0 0 368 0,0 4 80 0,0-2 0 0,0 1 0 0,4 1-16 0,-2-2 0 0,6 2 0 0,1-4-1504 0,2 0-288 0,4 2-64 0,-15-2-16 0,0 0-96 0,0 0 0 0,0 0-16 0,109 26 0 0,-109-26-48 0,0 0 0 0,0 0 0 0,115 19 0 0,-115-19-96 0,0 0-32 0,0 0 0 0,113-4 0 0,-113 4-128 0,0 0-48 0,84-32 0 0,-84 32 0 0,59-34-192 0,-59 34-144 0,67-45 192 0,-33 17-192 0,-34 28 128 0,66-43-128 0,-66 43 0 0,64-38 0 16,-64 38 0-16,0 0 0 0,101-30 0 0,-101 30 0 16,0 0-224-16,96 6 48 0,-96-6 16 0,0 0 0 15,0 0 160-15,101 37 0 0,-101-37-144 0,0 0 144 16,0 0 0-16,0 0 256 0,100 30-32 0,-100-30-16 16,0 0 144-16,0 0 32 0,0 0 0 0,83-11 0 15,-83 11-160-15,0 0-32 0,0 0 0 0,0 0 0 0,94-22-192 0,-94 22 0 16,0 0 128-16,0 0-128 0,92 9 0 0,-92-9 0 15,0 0 0-15,0 0 0 0,101 34 0 0,-101-34 0 16,0 0 0-16,0 0 0 0,100 32 0 0,-100-32 192 16,0 0-48-16,0 0-16 0,94 20 144 0,-94-20 32 15,0 0 0-15,0 0 0 0,94-5-64 0,-94 5-16 16,0 0 0-16,71-34 0 0,-71 34-96 0,51-28-128 16,-51 28 176-16,51-32-176 0,-51 32 128 0,49-30-128 15,-49 30 0-15,0 0 0 0,80-36 0 0,-80 36 0 16,0 0 0-16,87-23 0 0,-87 23 0 0,0 0 0 15,92-9 160-15,-92 9-160 0,0 0 384 0,81-9-16 16,-81 9 0-16,0 0 0 0,0 0 336 0,101-15 80 0,-101 15 16 16,0 0 0-16,77-25-640 0,-77 25-160 0,0 0 0 0,87-28 0 15,-87 28 0-15,0 0 0 0,77-24 0 0,-77 24 0 16,0 0 0-16,0 0 0 0,96-15 0 0,-96 15 0 16,0 0 0-16,0 0 0 0,101-2 0 0,-101 2 0 15,0 0 0-15,0 0 0 0,96-6 0 0,-96 6 0 16,0 0 0-16,0 0 0 0,109-6 0 0,-109 6 112 15,0 0-112-15,83-11 0 0,-83 11 0 0,0 0 0 16,77-21 0-16,-77 21 0 0,0 0 0 0,67-20 0 16,-67 20 0-16,0 0 0 0,0 0 0 0,81-15 0 15,-81 15 0-15,0 0 0 0,0 0 0 0,0 0 0 16,0 0 0-16,88 18 0 0,-88-18 0 0,0 0 0 16,0 0 0-16,0 0 0 0,0 0 0 0,0 0 0 15,87 34 0-15,-78-32 0 0,-9-2 0 0,0 0 0 0,0 0 0 0,0 0 0 16,0 0 0-16,0 0 0 0,87 4 0 0,-87-4 0 15,0 0 0-15,0 0 0 0,0 0 0 0,0 0 0 16,84 4 0-16,-84-4 0 0,0 0 0 0,0 0 0 16,0 0 0-16,0 0 0 0,0 0 0 0,83-10 0 15,-83 10 0-15,0 0 0 0,0 0 0 0,0 0 0 16,0 0 0-16,73-22 0 0,-73 22 0 0,0 0 0 16,0 0 0-16,0 0 0 0,75-28 0 0,-75 28 0 15,0 0 0-15,0 0 0 0,0 0 0 0,0 0 0 16,83-10 0-16,-83 10 0 0,0 0 0 0,0 0 0 15,0 0 0-15,0 0 0 0,0 0 0 0,0 0 0 16,85 28 0-16,-74-22 0 0,-2 2 0 0,-3-5 0 16,3 3 0-16,-1-4 0 0,-1 2 0 0,3-1 0 15,-3-3 0-15,3 0 0 0,-3 0 0 0,1 0 0 0,1 0 0 0,1 0 0 16,-1 0 0-16,0-3 0 0,3 3 0 0,-3-2 0 16,0 2 0-16,1 0 0 0,1-2 0 0,2 2 0 15,-13 0 0-15,0 0 0 0,0 0 0 0,0 0 0 16,0 0 0-16,0 0 0 0,0 0 0 0,81-2 0 15,-71-2 0-15,-3 2 0 0,2 0 0 0,-1 1 0 16,1-3 0-16,-3 2 0 0,0 2 0 0,1-2 0 16,1 0 0-16,-1-2 0 0,-7 4 0 0,0 0 0 15,0 0 0-15,0 0 0 0,0 0 0 0,0 0 0 16,0 0 0-16,68-18 0 0,-63 16 0 0,-5 2 0 16,0 0 0-16,0 0 0 0,0 0 0 0,0 0 0 15,0 0 0-15,0 0 0 0,0 0 0 0,76-15 0 0,-76 15 0 16,0 0 0-16,0 0 0 0,0 0 0 0,0 0 0 0,0 0 0 15,0 0 0-15,0 0 0 0,0 0 0 0,0 0 0 16,82 0 0-16,-76-2 0 0,0 0 0 0,1-4 0 16,3 1 0-16,-5-3 0 0,5 2 0 0,-1-3 0 15,0 0 0-15,-3-3 0 0,3 3 0 0,1 0 0 16,-6 5 0-16,1-6 0 16,5 5-1216-16,-5-3-224 0,5 1-48 0,-5-3-15088 15,3 3-3008-15</inkml:trace>
  <inkml:trace contextRef="#ctx0" brushRef="#br0" timeOffset="114359.38">14991 18216 24879 0,'-10'1'2208'0,"5"3"-1760"0,1 0-448 0,4-4 0 0,-4 0 3136 0,2 0 560 0,-5 2 96 0,-1 2 32 0,-5-1-1392 0,4-1-256 0,-3 2-64 0,5-4-16 0,5 0-352 0,2 0-64 0,0-4-16 0,6 2 0 0,3-1-592 0,2-3-128 0,-11 6-32 0,0 0 0 0,0 0-528 0,94-28-96 0,-94 28-32 0,74-23 0 0,-74 23-128 0,80-17-128 0,-80 17 192 0,0 0-192 0,111-18 128 0,-111 18-128 0,0 0 0 0,102-19 0 0,-102 19 0 0,0 0 0 0,77-15 0 0,-77 15 0 0,0 0-160 0,0 0-32 0,0 0-16 0,90-25 0 0,-90 25-656 0,0 0-128 0,0 0-32 0,0 0 0 15,83-19-896-15,-83 19-176 0</inkml:trace>
  <inkml:trace contextRef="#ctx0" brushRef="#br0" timeOffset="115962.79">16451 17746 19343 0,'0'-4'1728'0,"0"2"-1392"0,0 2-336 0,0 0 0 15,0 0 2480-15,-4 0 416 0,2-4 96 0,0 2 16 0,0-1 64 0,-3 3 32 0,5 0 0 0,-4-4 0 0,0 8-1472 0,2-4-288 0,2 5-64 0,-3 1-16 0,3 1 64 0,-4 3 16 0,2 1 0 0,4 4 0 0,2 2-320 0,-4 2-64 0,5 7-16 0,3 8 0 0,-3 9-496 0,5 10-80 0,1 13-32 0,2 3 0 0,2 4-160 0,-2 1-48 0,6-3 0 0,-7-1 0 0,1-5-128 0,-4-2 0 0,0-5 144 0,3 0-144 0,-3 4 0 0,1 2 0 0,-1 2 0 0,-3-4 0 0,3-4 0 0,0-11 0 0,1-2 0 0,-1-7 0 16,1-8-480-16,-10-30-16 0,0 0 0 0,0 0 0 15,24 43-464-15,-20-43-80 0,1-2-32 0,-3-7 0 16,6-1-464-16,-3-5-80 0,1-4-32 0,2-5-19008 16</inkml:trace>
  <inkml:trace contextRef="#ctx0" brushRef="#br0" timeOffset="116246.89">16970 17721 16575 0,'-4'4'1472'0,"0"-4"-1168"16,2 6-304-16,2-6 0 0,-4 2 5824 0,4-1 1120 0,-1 5 224 0,1 0 32 16,0 9-4000-16,0 7-784 0,5 7-176 0,-5 6-16 15,6 12-624-15,-2 8-128 0,1 7-32 0,1 3 0 16,-2 3-768-16,1 4-160 0,1-5-16 0,1 1-16 15,3-2-32-15,-5-6-16 0,1-4 0 0,2-7 0 16,-1-8-320-16,1-1-112 0,1 3 0 0,-3-13 0 31,3-2-656-31,-5 0-128 0,-4-28-32 0,17 40 0 0,-17-40-896 16,0 0-176-16,0 0-32 0,0 0-13520 0,0 0-2704 0</inkml:trace>
  <inkml:trace contextRef="#ctx0" brushRef="#br0" timeOffset="116598.13">17334 18206 40543 0,'-4'15'1792'0,"4"-5"384"0,2 1-1744 0,-2-2-432 16,2-1 0-16,0-4 0 0,-2-3 1232 0,4 5 176 16,1 7 16-16,-5-13 16 0,29 53 384 0,-29-53 80 15,45 81 16-15,-19-36 0 0,-26-45-848 0,45 75-176 16,-45-75-16-16,41 49-16 0,-41-49-480 0,0 0-112 15,0 0-16-15,74 28 0 0,-74-28-256 0,0 0 0 16,49-38 0-16,-36 14 0 0,2-6 0 0,-2-6 0 16,-4 0 0-16,-1 1-144 0,-1-1 0 0,-1-2 0 15,-6 8 0-15,4-3 0 0,-8-5-80 0,0 4-16 16,2 2 0-16,-7 2 0 0,3 6-16 0,-3 1 0 0,-4 2 0 0,-2 3 0 16,-4-1 16-16,-5 4 0 0,-1 0 0 0,1 0 0 15,1 5 0-15,2 7 0 0,-5-1 0 0,2 8 0 31,3-1-208-31,-3 7-64 0,-1 7 0 0,3 5 0 16,1-1-256-16,2 3-48 0,10 3-16 0,-4-7 0 16,7-1-176-16,0-4-32 0,6-2-16 0,0-3 0 15,0-1-256-15,0-3-48 0</inkml:trace>
  <inkml:trace contextRef="#ctx0" brushRef="#br0" timeOffset="116932.38">17926 17456 36863 0,'-6'-3'1632'0,"5"3"336"0,-1 0-1584 0,2 3-384 15,0-3 0-15,0 0 0 0,0 0 1360 0,0 4 192 16,0 4 48-16,3 5 0 0,3 6 352 0,0 5 80 16,3 6 16-16,1 4 0 0,-1 7-704 0,2 4-144 15,2 6-32-15,-3 7 0 0,-1 4-464 0,1 15-80 16,-1 10-32-16,2 5 0 0,2 4-272 0,2-6-48 15,-1-4-16-15,1-7 0 0,-4-9 192 0,2-4 16 16,-4 3 16-16,3-5 0 16,1 2-736-16,-4-2-160 0,4-8-32 0,-5-7 0 0,5-11 240 0,-13-38 32 15,19 54 16-15,-19-54 0 16,0 0-256-16,0 0-48 0,19 47-16 0,-19-47 0 16,0 0-480-16,0 0-112 0,0 0-16 0,0 0 0 15,0 0-128-15,0 0-16 0,0 0-16 0,0 0 0 16,0 0 80-16,18-28 16 0,-16 22 0 0,2-7-18432 0</inkml:trace>
  <inkml:trace contextRef="#ctx0" brushRef="#br0" timeOffset="117148.8">18759 18753 40543 0,'-10'2'3600'0,"8"2"-2880"0,-1-4-576 0,3 0-144 0,0 2 2176 0,0-2 416 16,0 0 80-16,0 1 16 0,0 1-800 0,3-2-160 15,-3 0-16-15,0 0-16 0,0 0-784 0,0 0-144 16,0 0-48-16,0 0 0 16,0 0-1344-16,0 0-272 0,0 0-48 0,0 0-15936 15,70 28-3184-15</inkml:trace>
  <inkml:trace contextRef="#ctx0" brushRef="#br0" timeOffset="117774.49">19334 17524 41471 0,'0'2'3680'0,"-4"2"-2944"0,4 1-592 0,0-1-144 0,0 0 976 0,0 5 176 0,0 12 16 0,4 16 16 0,1 20 272 0,8 16 48 0,-3 10 16 0,5 11 0 0,0 9-560 0,0 6-96 0,0-4-32 0,2-3 0 0,-2-16-384 0,0-9-96 0,-2-5-16 0,2-12 0 0,-4-4-336 0,3-9 0 0,-3-4 0 0,2-12-128 0,-13-31-768 0,0 0-128 0,30 52-48 0,-30-52 0 0,0 0-720 0,0 0-160 0,0 0-32 0,43-34-18832 0</inkml:trace>
  <inkml:trace contextRef="#ctx0" brushRef="#br0" timeOffset="118217.81">20078 17813 7359 0,'-9'-1'656'0,"1"1"-528"16,6 5-128-16,-2-5 0 0,1 2 7648 0,1 0 1504 16,2 4 288-16,-6 3 64 0,2 6-5952 0,1 6-1184 15,1 7-256-15,-2 6-32 0,8 7-480 0,-4 2-80 16,5 12-32-16,5 1 0 0,-1 0-768 0,2-1-144 16,3-10-48-16,1-4 0 0,-2-3-240 0,-13-38-48 15,34 53-16-15,-34-53 0 0,0 0 224 0,0 0 32 16,0 0 16-16,86 26 0 15,-86-26-784-15,0 0-160 0,58-34-16 0,-58 34-16 0,30-45 272 0,-17 21 48 0,-3 5 16 0,-1-8 0 16,-3 1 0-16,0-11 0 0,1-12 0 0,-1-11 0 16,-3-1-112-16,-1 3 0 0,-4 4-16 0,-1 9 0 15,-7 5-80-15,-5 6-16 0,-2 8 0 0,0 5 0 16,-9 3 96-16,0 6 16 0,-2 3 0 0,-2 5 0 16,3-2-48-16,1 5 0 0,3 4 0 0,3 3 0 15,-3 1-128-15,3 5-16 16,1 5-16-16,0 0 0 0,6 0-320 0,1-1-64 15,3 3-16-15,0-2 0 0,3 0-128 0,2 0-32 0,4-2 0 0,4-4 0 16,-4-11-640-16,0 0-128 0,0 0-16 0,0 0-15648 16</inkml:trace>
  <inkml:trace contextRef="#ctx0" brushRef="#br0" timeOffset="118585.35">20713 17616 45151 0,'-6'23'2000'0,"3"-12"416"0,-1 2-1936 0,2-2-480 0,2-1 0 0,-4-3 0 0,4 3 1648 0,-3 10 224 0,1 8 48 0,2 8 16 0,0 6-432 0,0-5-96 0,2 3 0 0,1-1-16 0,1 1-704 0,2-5-144 0,-1-1-32 0,-5-34 0 0,19 58-368 0,-19-58-144 0,23 53 0 0,-23-53 0 0,0 0 0 0,43 58 0 0,-43-58 0 15,0 0 0-15,0 0 0 0,60 53 0 0,-60-53 0 0,0 0 0 0,0 0 0 0,0 0 0 0,0 0 0 0,0 0 0 0,85-25 0 0,-76 5 0 0,2-3 0 0,-1-1 0 0,-3-4-480 0,1-4-96 0,-1-4 0 0,-1-7-16 0,-2-4 320 0,-4 2 64 0,0 1 16 0,-4 1 0 16,-6 0 48-16,1 5 16 0,-2 8 0 0,-6 8 0 16,0-1 128-16,-2 2 0 0,0 1 0 0,1-1 0 15,-1 4 0-15,-2 4 0 0,-1 7 0 0,1 1 0 16,4 3-256-16,-4 2 48 0,3 7 0 0,-3-1 0 15,2 7-752-15,2-2-128 16,2 5-48-16,4-3 0 0,1 2-432 0,1 2-96 0,3-2 0 0,5 2-12384 16,-1-1-2464-16</inkml:trace>
  <inkml:trace contextRef="#ctx0" brushRef="#br0" timeOffset="118869.74">21185 17379 21183 0,'0'0'1888'0,"0"0"-1504"16,0 0-384-16,0 0 0 0,0 0 4544 0,0 0 848 15,0 0 176-15,0 0 16 0,0 0-2640 0,0 0-512 16,19 59-128-16,-19-59 0 0,15 62-640 0,-6-19-112 16,0 0-16-16,1 10-16 0,-1 5-752 0,-3 4-160 15,1-2-32-15,1 11 0 0,1 14-64 0,4 11 0 16,2 11-16-16,4 0 0 0,-4-7-496 0,4-10 128 15,-6-7-128-15,2-6 64 0,0-4-64 0,-5-4 0 16,3-10 0-16,-7-7 0 0,3-8 0 0,-3-9 0 0,-6-35 0 0,13 51 0 31,-13-51-736-31,0 0-144 0,5 38-16 0,-5-38-16 16,0 0-608-16,0 0-112 0,0 0-32 0,0 0-21424 0</inkml:trace>
  <inkml:trace contextRef="#ctx0" brushRef="#br0" timeOffset="120094.91">25359 17898 30399 0,'-4'-2'2704'0,"-2"0"-2160"0,6 2-544 0,-3 0 0 0,3 0 2368 0,0 0 352 0,-6 0 80 0,2-4 16 0,-1 3-784 0,-1-5-160 0,2 4-16 0,4-4-16 0,0 3-176 0,4-3-16 0,2 0-16 0,-6 6 0 0,0 0-688 0,0 0-144 0,58-32-32 0,-58 32 0 0,0 0-304 0,77-30-64 0,-77 30-16 0,0 0 0 0,90-33 96 0,-90 33 16 0,77-29 0 0,-77 29 0 0,72-20-368 0,-72 20-128 0,73-25 0 0,-73 25 0 0,67-19-448 0,-67 19-64 0,0 0-32 0,87-28 0 0,-87 28-288 0,0 0-48 0,71-34-16 0,-71 34 0 16,0 0-1216-16,47-33-240 0</inkml:trace>
  <inkml:trace contextRef="#ctx0" brushRef="#br0" timeOffset="121689.32">26601 17005 3679 0,'-2'-13'320'0,"-2"8"-320"0,2 1 0 0,2 2 0 0,-3-4 5328 0,3 4 1008 0,-4 0 192 0,2-1 32 0,-2-1-1952 0,-1 2-384 0,1-4-64 0,-2 6-32 0,2 0-1808 0,3 2-352 0,1 4-80 0,1 3-16 0,-1-9-592 0,0 0-128 0,14 42-32 0,-12-23 0 0,-2-19-448 0,16 54-96 0,-8-7 0 0,5 9-16 0,0 8-176 0,-3-2-48 0,5 8 0 0,-6-6 0 0,2-6-144 16,-1-7-48-16,-3-4 0 0,1-6 0 0,-1-5-144 0,-1-4 0 0,-2-2 0 0,-4-2 0 0,0-28 0 0,5 47-320 0,-5-47 48 0,0 39 16 0,0-39-864 0,0 0-160 0,0 0-48 0,4 30 0 0,-8-30-688 0,4-1-144 0</inkml:trace>
  <inkml:trace contextRef="#ctx0" brushRef="#br0" timeOffset="122160.04">26935 16731 42383 0,'2'-15'1872'0,"0"7"400"0,4 3-1824 0,-6-1-448 16,2 2 0-16,1 1 0 0,1 1 1344 0,2-6 192 15,3 1 16-15,-9 7 16 0,0 0 160 0,49-29 48 16,-49 29 0-16,0 0 0 0,68-15-1136 0,-68 15-240 16,0 0-32-16,0 0-16 0,90 15-352 0,-90-15 128 15,0 0-128-15,0 0 0 0,62 44 0 0,-62-44-192 0,0 0 32 16,24 62 0-16,-24-36-64 0,-3 0-16 0,-3 4 0 0,-3-1 0 16,-1 1-48-16,-1 0-16 0,-6 2 0 15,0 0 0-15,-2-2 48 0,-3-2 16 0,3 0 0 0,-2-2 0 16,6-3 240-16,-2-4 0 0,6-2 0 0,2-4-144 15,-1-2 144-15,5-3 0 0,5-5 0 0,0-1 0 16,0-2 432-16,0 0 16 0,2 0 0 0,-2 0 0 16,0 0-64-16,0 0-16 0,0 0 0 0,0 0 0 15,0 0-112-15,84 0 0 0,-84 0-16 0,0 0 0 16,0 0-80-16,96 13-16 0,-96-13 0 0,0 0 0 16,77 30-144-16,-77-30 0 0,0 0 144 0,62 62-144 15,-62-62 0-15,30 55 0 0,-30-55 0 0,19 60 128 16,-19-60-128-16,6 53 0 0,-6-36 0 0,0 1 0 15,0 1 0-15,-6 0 0 0,-3 2 0 0,-1-1-128 0,-5 1 128 16,-2-6 0-16,0 2-144 0,-2-2 144 0,-5 0-160 0,1-6 160 16,-1 1-208-16,0-3 80 0,-1 1-224 0,3-2-32 15,1-3-16-15,-2 1 0 16,3 2-464-16,1-4-96 0,4 1 0 0,-4-3-16 16,10 0-240-16,-1 0-64 0,5 0 0 0,1-3 0 15,4 1-128-15,0 2-16 0,0 0-16 0,0 0-17856 16</inkml:trace>
  <inkml:trace contextRef="#ctx0" brushRef="#br0" timeOffset="122418.75">27772 17462 43311 0,'0'0'3840'0,"0"0"-3072"0,-4 13-608 0,4-13-160 0,0 0 1680 0,0 0 304 0,0 0 64 0,0 0 16 0,0 40 176 0,0-40 16 0,0 0 16 0,0 0 0 0,0 0-1824 0,0 0-448 0,0 0 0 0,0 0 0 0,0 0 0 0,0 0 0 0,0 0 0 0,23 52 0 0,-23-52-576 0,0 0-192 0,0 0-64 0,0 0 0 0,0 0-1216 0,0 0-240 0</inkml:trace>
  <inkml:trace contextRef="#ctx0" brushRef="#br0" timeOffset="124616.39">28636 16560 11967 0,'0'0'1072'0,"0"0"-864"0,0 0-208 0,-4 0 0 16,4 0 2112-16,-1 0 368 0,-1 0 80 0,-4 0 0 15,0 0 1600-15,1 0 304 0,-5 0 64 0,3 2 16 16,-1 0-2272-16,5 1-448 0,-7 7-96 0,5-5 0 15,-3 5-176-15,1 3-16 0,-1 2-16 0,2 6 0 16,-3 1-448-16,3 3-96 0,3 3-16 0,-3 4 0 16,0-2-384-16,3 2-64 0,3 0-32 0,-4-2 0 15,4-2-256-15,0-3-48 0,4-1-16 0,-3-2 0 16,-1-22-160-16,10 36 0 0,-10-36 0 0,0 0 0 16,0 0 0-16,32 53 0 0,-32-53 0 0,0 0 0 0,0 0 0 0,0 0-176 15,73 32 176-15,-73-32-192 0,0 0 192 0,0 0-208 16,105 9 80-16,-105-9 128 0,0 0-192 0,87 2 192 15,-87-2-192-15,0 0 192 0,86 11-144 0,-86-11 144 16,0 0 0-16,0 0 0 0,75 40 0 0,-75-40 0 16,0 0 0-16,0 0 0 0,34 62 0 0,-34-62 224 15,0 43-32-15,-2-17-16 0,0-1 48 0,-3 1 16 16,-5 2 0-16,1 2 0 0,0-7-240 0,-1 1 176 16,-5 1-176-16,2-6 160 0,-2-3-160 0,0 1 0 15,-2-2 0-15,0-1 0 0,-2-1 0 0,-5 0-144 16,-1 0 144-16,-1-2-160 15,2 2-256-15,-1-7-48 0,1 0-16 0,-1 1 0 16,1-5-320-16,5 0-64 0,0-2-16 0,4-4 0 16,-2-1-208-16,6-3-64 0,-4-3 0 0,2-2 0 15,4-2-64-15,-3-4 0 0,5-6-16 0,-1-3-18080 0</inkml:trace>
  <inkml:trace contextRef="#ctx0" brushRef="#br0" timeOffset="124861.14">28642 16770 34095 0,'0'-1'1504'0,"0"-1"320"0,4 0-1456 0,-4-4-368 0,1 4 0 0,3 0 0 0,0-1 1712 0,2-3 272 0,3-3 48 0,-9 9 16 0,0 0-416 0,47-32-80 0,-47 32-16 0,0 0 0 0,0 0-288 0,77-23-64 0,-77 23-16 0,0 0 0 0,0 0-576 0,87 6-112 0,-87-6-32 0,0 0 0 0,0 0-448 0,78 9 0 0,-78-9 0 0,0 0 0 0,0 0-576 0,0 0-224 0,0 0-32 0,85 8-16 0,-85-8-544 0,0 0-96 0,0 0-32 0,0 0-19088 16</inkml:trace>
  <inkml:trace contextRef="#ctx0" brushRef="#br0" timeOffset="125384.56">29559 16387 8287 0,'0'-6'736'0,"0"3"-592"0,0 1-144 0,0 2 0 16,0 0 5152-16,0 0 992 0,-4-4 208 0,2 2 48 15,-1 0-2256-15,-7 6-448 0,1 4-96 0,-3 8-16 16,3 7-1712-16,-4 11-336 0,0-4-80 0,2 11-16 16,-5 17-416-16,1 6-64 0,-1 15-32 0,0 4 0 15,1 3-224-15,6-3-64 0,0-2 0 0,3 0 0 0,2 5-192 0,4-3-32 16,4-10-16-16,5-11 0 15,1-11-176-15,-10-51-32 0,34 68-16 0,-34-68 0 0,0 0-176 0,60 45 0 16,-60-45 0-16,0 0 0 0,84-6 0 0,-84 6-144 16,59-28 144-16,-59 28-208 0,47-36 32 0,-47 36 16 15,45-51 0-15,-23 18 0 0,-1-7 32 0,-4-3 0 16,0 0 0-16,-4-4 0 0,-2 3-16 0,-3 7 0 16,-3 3 0-16,-5 4 0 0,-3 7-112 0,-3 3 0 15,-3 5-16-15,-6 5 0 0,-1 1 0 0,-2 3 0 16,-7 4 0-16,1 4 0 0,-8 4 0 0,2-2 0 15,-8 5 0-15,4 2 0 0,-3-1 112 0,1 3 32 16,0 4 0-16,3-2 0 16,2 2-272-16,7 2-48 0,5-4-16 0,-1 0 0 15,6-2-288-15,5-4-48 0,3-1-16 0,6-5 0 16,0-3-240-16,0 0-48 0,0 0-16 0,0 0-12192 0,0 0-2432 0</inkml:trace>
  <inkml:trace contextRef="#ctx0" brushRef="#br0" timeOffset="125936.24">29944 16693 41471 0,'0'0'1840'0,"0"0"368"0,0 0-1760 0,0 0-448 0,0 0 0 0,0 0 0 0,0 0 1168 0,0 0 160 0,0 0 16 0,47-32 16 0,-47 32 464 0,0 0 96 0,49-39 0 0,-49 39 16 0,38-26-1136 0,-38 26-224 0,0 0-64 0,58-29 0 0,-58 29-384 0,0 0-128 0,0 0 0 0,73 10 0 0,-73-10 0 0,0 0-144 0,51 58-16 0,-51-58 0 0,28 68-48 0,-20-31-16 0,-1 8 0 0,-5 2 0 0,-4 2 224 0,2-2 0 0,-4-4-160 0,-1-9 160 0,-1 0 0 0,4-6 0 0,2-28 192 0,2 36-64 0,-2-36-128 0,0 0 0 0,0 0 0 0,0 0 0 0,0 0-464 0,58-17-128 16,-39-5-32-16,6-8 0 0,-5-4-16 0,3-4-16 0,7-11 0 0,-6-2 0 15,5 6 96-15,-5-7 32 0,4-5 0 0,6-1 0 0,-6 0 272 0,0 0 64 16,-3 7 16-16,-1 8 0 0,-3 13 400 0,-21 30 80 15,26-34 16-15,-26 34 0 0,0 0 592 0,0 0 128 16,0 0 32-16,0 0 0 0,0 0-64 0,6 64-16 16,-10-32 0-16,-2-2 0 0,1 3-32 0,1 9-16 0,-2 1 0 0,3 6 0 15,3-6-752-15,0 2-144 0,3-3-48 0,-3-42 0 16,10 73 0-16,-10-73 0 0,24 60 0 0,-24-60 0 16,0 0 0-16,49 55 0 0,-49-55 0 0,0 0 0 15,0 0 0-15,72 28 0 0,-72-28 0 0,0 0 0 16,0 0 0-16,86 3 0 0,-86-3 0 0,0 0 0 15,0 0 0-15,0 0 0 0,77 2 0 0,-77-2 0 16,0 0 0-16,0 0 0 0,0 0 0 0,0 0 0 16,0 0 0-16,0 0 0 0,28 57 0 0,-28-57 0 15,-13 26 0-15,4-9 0 0,-6 2 0 0,0 5 0 16,-4-3 0-16,0 1 0 0,-5 5 0 0,-1 1 0 16,-1-2 0-16,1-3 0 0,5-4 0 0,-5-3 0 15,-3-1-1088-15,-6-11-224 0,4-2-32 0,-2-8-16 16,2-10-656-16,-7-11-128 0,3-10-32 0,2-12-19680 15</inkml:trace>
  <inkml:trace contextRef="#ctx0" brushRef="#br0" timeOffset="126103.03">30747 16498 41471 0,'0'0'1840'0,"0"0"368"0,0 0-1760 0,0 0-448 16,0 0 0-16,0 0 0 0,0 0 1600 0,0 0 224 16,0 0 48-16,56-23 16 0,-56 23 288 0,0 0 64 15,62-20 16-15,-62 20 0 0,53-21-1232 0,-53 21-240 16,64-24-48-16,-64 24-16 0,65-25-576 0,-65 25-96 15,70-32-48-15,-70 32 0 0,66-24 0 0,-66 24 0 16,62-21 0-16,-62 21 0 16,0 0-1440-16,73-17-288 0,-73 17-48 0,0 0-22640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12:48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15030 3159 40543 0,'-2'2'3600'15,"2"2"-2880"-15,0-1-576 0,0-1-144 16,0-2 784-16,0 4 128 0,0 0 32 0,2 3 0 16,2 5 304-16,-4-12 64 0,0 0 16 0,0 0 0 15,0 0-768-15,0 0-160 0,47 67-16 0,-47-67-16 16,0 0-368-16,0 0 0 0,0 0 0 0,0 0 0 16,0 0-608-16,49 68-192 0,-49-59-32 0,0 1-13504 15,0 1-2688-15</inkml:trace>
  <inkml:trace contextRef="#ctx0" brushRef="#br0" timeOffset="600.92">15851 2492 11055 0,'-5'-6'976'0,"1"2"-784"0,2 4-192 0,2-3 0 0,-4 1 3664 0,4 2 688 0,-5 0 144 0,1 2 32 0,-2 1-560 0,-3 3-128 0,-6 7 0 0,2-2-16 0,-2 8-2224 0,0 4-432 0,-2 1-80 0,0 4-32 0,4 6-160 0,0 0-16 0,1 0-16 0,3 0 0 0,-1 3-288 0,5-8-64 0,1-3-16 0,4-2 0 0,0-1-256 0,0-23-48 0,0 0-16 0,0 0 0 16,34 83-176-16,-34-83 0 0,0 0 0 0,0 0 0 0,75 56 0 0,-75-56 0 0,0 0 0 0,0 0-176 0,98 34 48 0,-98-34 0 0,0 0 0 0,73 24 0 0,-73-24 128 0,0 0 0 0,0 0-144 0,0 0 144 0,71 55 0 0,-71-55 0 15,0 0 0-15,4 50 0 0,-8-31 0 0,-1 0 0 0,-10 5 0 16,0 1 0-16,-4 1 0 0,-4 0 0 0,5-5 0 0,-3 2 0 16,-3-3 0-16,-5 3-144 0,1-8 144 0,0 0-160 31,7-2-512-31,-7-3-96 0,4-5-32 0,-1-3 0 16,1-4-432-16,-1-3-96 0</inkml:trace>
  <inkml:trace contextRef="#ctx0" brushRef="#br0" timeOffset="768.62">15827 2721 25791 0,'6'-2'2304'16,"1"0"-1856"-16,-1 2-448 0,-4 0 0 15,1-3 3328-15,7 1 560 0,-1-2 112 0,-9 4 32 16,47-9-1856-16,-47 9-384 0,73-15-64 0,-73 15 0 16,72-16-1152-16,-72 16-240 0,68-13-32 0,-68 13-16 15,71-5-1056-15,-71 5-192 0,62 0-64 0,-62 0-19072 16</inkml:trace>
  <inkml:trace contextRef="#ctx0" brushRef="#br0" timeOffset="1152.04">16917 2210 40543 0,'-15'0'1792'0,"5"2"384"0,3 3-1744 0,1 1-432 15,1-2 0-15,-3 1 0 0,3 1 1312 0,-7 9 176 16,-5 10 48-16,-7 12 0 0,-6 14-48 0,-10 13 0 16,3 3 0-16,3 5 0 0,2-6-656 0,2 7-128 0,-2 6-16 15,6 11-16-15,-2 10-416 0,9 1-64 0,-2-5-32 0,12-10 0 16,-1-12-160-16,10-8 0 0,0-66 0 0,10 92 0 16,-10-92 0-16,0 0 0 0,33 77 0 0,-33-77 0 15,0 0 0-15,0 0 0 0,83 28-192 0,-60-38 192 16,1-5-384-16,6-3 32 0,-2-12 16 0,1-2 0 31,1-2-112-31,-6 0-32 0,1-4 0 0,-3 3 0 0,-7-3-160 0,-2 4-48 16,-3 2 0-16,-5 2 0 0,-5 6 336 0,0-3 64 0,-5 11 16 0,-5-3 0 15,-3-2 112-15,-6 2 32 0,4 6 0 0,-7-6 0 16,1 4 128-16,-3 2-208 0,5 4 80 0,-4-3 128 16,3 5-448-16,-5 1 48 0,-3 4 0 0,7 4 0 15,3 4-224-15,2 1-32 0,-2 3-16 0,5 5 0 16,1-6-160-16,9 3-48 0,-3-1 0 0,2 0-17344 15</inkml:trace>
  <inkml:trace contextRef="#ctx0" brushRef="#br0" timeOffset="1709.75">17163 2710 4607 0,'10'-11'400'0,"-7"5"-400"15,-1 2 0-15,2 0 0 0,0 3 7376 0,-4 1 1392 16,2 0 288-16,1-4 48 0,7 2-5328 0,5-2-1088 15,-2-3-192-15,6 1-64 0,1 0-1024 0,1 1-192 16,-21 5-64-16,47-13 0 0,-47 13-592 0,0 0-128 16,62-6-32-16,-62 6 0 0,0 0-400 0,0 0 0 0,0 0 0 0,0 0 0 15,68 62-272-15,-68-62-96 0,-6 54-16 0,0-22 0 16,-3-7 96-16,-4 9 16 0,-2 3 0 0,-4 6 0 16,4-1 272-16,0-7-160 0,2-1 160 0,3-4-128 15,5-1 128-15,-3-5 0 0,6-5 0 0,2-6 0 16,0-13 0-16,0 0 0 0,0 0 0 0,49-8 0 15,-26-7 0-15,3-9 0 0,8-10 0 0,4-9 0 16,5-4-192-16,4-2 0 0,2-7 0 0,7 1 0 16,-11 3-432-16,6-1-80 15,1-3-32-15,3 1 0 0,-2-1 96 0,-6 7 32 0,-8 9 0 0,-5 7 0 16,-6 4 288-16,-9 12 64 0,-10 8 16 0,-3 7 0 16,-6 4 240-16,-10 9 0 0,-3 10 0 0,-7 7 160 15,-5 6 448-15,-7 5 96 0,2 8 0 0,-2-3 16 0,8-9 256 0,-1 7 48 16,5-3 16-16,1 4 0 0,4-1-128 0,5-7-16 15,7-3-16-15,3-32 0 0,3 59-256 0,-3-59-48 16,0 0-16-16,0 0 0 0,36 80-160 0,-36-80-16 16,0 0-16-16,68 49 0 0,-68-49-144 0,0 0-32 15,84 34 0-15,-84-34 0 0,0 0-192 0,87 19 0 16,-87-19 0-16,0 0 0 0,67 11 0 0,-67-11-128 16,0 0 128-16,0 0-160 0,0 0 16 0,0 0 0 15,66 42 0-15,-68-37 0 0,2-5 144 0,-7 19-208 16,-3-8 80-16,-3 2 128 0,-2 1 0 0,-4 1 0 15,-5 0 0-15,-4 0 192 0,-2 0-192 0,-8 2 160 16,4-2-160-16,-5-6 160 0,1 2-160 0,1-3 0 16,3-1 0-16,-4-3 0 15,3-4-1040-15,1-4-96 0,-4-7-16 0,4-4 0 16,2-7-656-16,2-7-144 0</inkml:trace>
  <inkml:trace contextRef="#ctx0" brushRef="#br0" timeOffset="1937.92">17926 2612 31327 0,'0'0'1392'0,"0"0"272"0,0 0-1328 0,0 0-336 0,0 0 0 0,0 0 0 0,0 0 2384 0,68 9 416 0,-68-9 80 0,0 0 0 0,99 6-832 0,-99-6-160 0,87 0-32 0,-87 0-16 0,84-6-960 0,-84 6-192 0,79-9-48 0,-79 9 0 0,60-19-640 0,-60 19-176 0,47-15-16 0,-28 6 0 0,-19 9-1152 0,28-13-256 0</inkml:trace>
  <inkml:trace contextRef="#ctx0" brushRef="#br0" timeOffset="2555.71">11117 2774 34095 0,'0'0'3024'0,"0"-2"-2416"16,0 2-480-16,-3 0-128 0,3 2 1680 0,-2-2 320 15,2 5 64-15,-2 1 16 0,0 3-384 0,-4 6-80 0,3 10-16 0,-3 7 0 16,2 4-368-16,-1 9-80 0,1 9 0 0,-2 8-16 16,-3 8-368-16,-1-1-64 0,1 4 0 0,0-5-16 15,-3-2-480-15,5-8-80 0,1-5-128 0,1-6 176 31,1-4-640-31,4-7-128 0,0-8-32 0,0-28 0 16,0 0-1072-16,13 58-224 0,-13-58-32 0,0 0-19200 0</inkml:trace>
  <inkml:trace contextRef="#ctx0" brushRef="#br0" timeOffset="2926.67">11867 2507 39615 0,'0'-4'1760'0,"2"2"352"0,2 2-1680 0,0 0-432 0,1 0 0 0,-5 2 0 0,4 0 1168 0,-4-2 160 0,0 0 16 0,0 0 16 0,0 0 624 0,71 49 128 0,-71-49 32 0,0 0 0 0,0 0-1232 0,61 58-240 0,-61-58-48 0,0 0-16 0,0 0-448 0,17 66-160 0,-17-42 0 0,-8 3 144 0,2-5-336 0,-3 6-64 0,-6 2 0 0,0 4-16 0,-2-2-560 0,0 2-96 0,-2 4-32 0,-3 1 0 0,1 1 192 0,2-3 16 0,0-3 16 0,1-6 0 0,6-9 320 0,3-2 64 0,5-4 16 0,4-9 0 0,0 1 208 0,4-5 128 0,2 0-160 0,-1-3 160 0,3 1 0 0,3-2 288 0,4-5-32 0,2-1-16 0,4 1 432 0,3-1 96 15,-24 10 0-15,53-15 16 0,-53 15-176 0,56-9-32 0,-56 9-16 16,73 0 0-16,-73 0-224 0,81 9-32 0,-81-9-16 0,0 0 0 16,89 44-288-16,-89-44 0 0,0 0 0 0,31 80 0 15,-31-80 0-15,-9 68 0 0,0-32 0 0,-1-4 0 16,-3-8 0-16,-2 4-144 0,-6 2 144 0,-3 2 0 31,-4 2-464-31,-10 2-16 0,1-2 0 0,1 1 0 16,-7-1-960-16,1 2-192 0</inkml:trace>
  <inkml:trace contextRef="#ctx0" brushRef="#br0" timeOffset="3273.74">11604 4164 42383 0,'-11'-2'1872'0,"3"4"400"0,-1 4-1824 0,1-2-448 15,-1 0 0-15,0 1 0 0,-6 5 1344 0,-8 5 192 16,-20 13 16-16,-14 9 16 0,-12 18-64 0,-8 7-16 16,-4 9 0-16,-5 8 0 0,-1 10-992 0,-3-1-208 15,4 2-32-15,-1-2-16 0,-5 6-448 0,0 4-96 16,5 2-16-16,-7 5 0 16,-3 8-624-16,-3 1-128 0,2 3-16 0,6-12-16 15,6-7-32-15,9-14 0 0,5-3 0 0,1 0 0 16,-2-2 112-16,7-4 32 0,4-13 0 0,9-4-18032 0</inkml:trace>
  <inkml:trace contextRef="#ctx0" brushRef="#br0" timeOffset="3748.14">5778 7252 15663 0,'-3'-9'1392'0,"-1"1"-1120"0,2 1-272 0,-2 3 0 0,4 4 4368 0,-4 0 816 0,3 2 176 0,1 5 16 0,-8-1-2368 0,2 13-464 0,1 9-112 0,1 11 0 0,0 8-1344 0,2 8-256 0,-3 12-48 0,1 14-16 0,-2 9-336 0,3-1-80 0,-3-1-16 0,2-5 0 0,4-4-336 0,0-8 0 0,0-11 0 0,4-3 0 0,5-1-704 0,3-7-224 0,-12-49-32 0,28 75-19296 0</inkml:trace>
  <inkml:trace contextRef="#ctx0" brushRef="#br0" timeOffset="3942.15">6494 6773 39615 0,'-3'13'3520'0,"-3"2"-2816"16,2-2-560-16,0-2-144 0,4-5 976 0,-1 11 176 15,-9 19 16-15,1 29 16 0,-10 24 528 0,4 20 96 16,0-4 32-16,6 2 0 0,-5 8-1024 0,9 5-208 15,-3 0-32-15,6-5-16 0,2-17-560 0,4-8-192 16,2-7 0-16,3-5 0 16,2-2-1296-16,4-9-256 0</inkml:trace>
  <inkml:trace contextRef="#ctx0" brushRef="#br0" timeOffset="4209.38">6934 7261 39615 0,'-9'15'3520'0,"1"-3"-2816"0,4 1-560 0,4-2-144 16,0-3 1104-16,0 3 192 0,-3 15 48 0,1 17 0 15,-2 18 576-15,4 4 112 0,4 3 16 0,5-10 16 16,-9-58-1040-16,36 87-192 0,-36-87-64 0,0 0 0 16,84 49-640-16,-84-49-128 0,61-17 0 0,-33-2 0 15,-6-4-912-15,3-1-96 0,-5-6-16 0,3-4 0 16,-8 0-192-16,0-3-64 0,-2-7 0 0,-3 1 0 15,-10 9 192-15,0 0 16 0,-10 6 16 0,-3 6 0 16,-6 1 448-16,-5 2 96 0,-6 4 0 0,-4-4 16 16,0 1 160-16,0 3 16 0,0-4 16 0,3 6 0 15,6 3-992-15,1 3-208 0,5 1-32 0,4 2-14480 16</inkml:trace>
  <inkml:trace contextRef="#ctx0" brushRef="#br0" timeOffset="4376.6">7663 6769 41471 0,'0'0'1840'0,"34"62"368"0,-34-62-1760 0,21 60-448 15,-21-60 0-15,0 0 0 0,19 75 1152 0,-3-5 128 16,5 37 48-16,4 41 0 0,-1 37 160 0,-1 14 48 16,-8-8 0-16,-10-6 0 0,-1-12-1344 0,0-6-192 15,1 2-160-15,-5-19-22736 0</inkml:trace>
  <inkml:trace contextRef="#ctx0" brushRef="#br0" timeOffset="8168.09">13985 8047 35007 0,'0'0'3120'0,"2"-2"-2496"0,2 2-496 0,-4-4-128 0,2 2 1456 0,1 2 272 0,1-1 48 0,2-1 16 0,-6 2-384 0,0 0-80 0,0 0-16 0,0 0 0 0,0 0-416 0,0 0-64 0,0 0-32 0,73 5 0 0,-73-5-400 0,0 0-80 0,0 0 0 0,0 0-16 0,0 0-304 0,0 0 0 0,0 0 128 0,-5 43-128 0,-1-37 0 0,-3 2 0 0,-1-3 0 0,-5 5 0 0,2-8-128 0,2 1-96 0,-3 1-16 0,-1-4 0 0,6 0-80 0,-6-6 0 0,2-1-16 0,2-2 0 0,1-1 32 0,1-1 16 0,1 1 0 0,3-5 0 0,-1 0-32 0,6 2 0 15,-4 4 0-15,4-4 0 0,0 5 16 0,4 1 0 16,-4 1 0-16,4 0 0 15,-4 6-400-15,0 0-64 0</inkml:trace>
  <inkml:trace contextRef="#ctx0" brushRef="#br0" timeOffset="10270.03">27580 2776 41471 0,'-4'5'3680'0,"2"-1"-2944"0,-1 0-592 0,3-2-144 0,0 1 1344 0,0-3 224 0,0 6 48 0,0-6 16 0,0 0 112 0,0 0 32 0,3 60 0 0,-3-60 0 0,0 0-1024 0,0 0-208 0,0 0-32 0,0 0-16 0,59 73-832 0,-59-73-176 0,0 0-16 0,0 0-15600 0,80 10-3104 0</inkml:trace>
  <inkml:trace contextRef="#ctx0" brushRef="#br0" timeOffset="10523.64">28535 1921 42383 0,'-34'5'1872'0,"17"-1"400"0,2 2-1824 0,4-1-448 16,1 3 0-16,7-6 0 16,-3 5 1392-16,-3 8 176 0,-1 4 32 0,-5 9 16 15,2 8-48-15,2 5-16 0,11-41 0 0,-14 92 0 0,14-92-784 0,4 98-176 16,-4-98-16-16,21 98-16 0,-21-98-432 0,38 88-128 15,-38-88 0-15,52 81 0 16,-52-81-608-16,53 62-176 0,-53-62-48 0,0 0 0 16,64 68-64-16,-64-68-32 0,0 0 0 0,0 0 0 0,43 80 432 0,-43-80 96 15,0 0 16-15,-6 70 0 0,-3-46 128 0,-6-1 16 16,2-4 16-16,-2-4 0 0,-4 3 224 0,-2-4 0 16,-1-1 0-16,-3-4 0 0,3-1 0 0,-5-8 0 15,-1 0 0-15,0-6 0 0,-2-3-208 0,2-5-48 16,-4-4-16-16,2-10-13616 0,1-3-2704 15</inkml:trace>
  <inkml:trace contextRef="#ctx0" brushRef="#br0" timeOffset="10658.23">28569 2217 32255 0,'24'-5'1424'0,"-13"1"304"0,6 0-1392 0,-6 1-336 0,3 1 0 0,-9 2 0 16,5-6 2176-16,5 2 384 0,7-1 64 0,12-5 0 15,6-3-1264-15,7 0-256 0,-2-2-48 0,2 4-16 16,-4-4-1040-16,0 1-272 0,0 1-32 0,0 2-19616 15</inkml:trace>
  <inkml:trace contextRef="#ctx0" brushRef="#br0" timeOffset="10974.7">29553 1778 36863 0,'-13'7'3264'0,"-2"3"-2608"16,6-1-528-16,3-1-128 0,-3-1 1552 0,-1 6 288 15,-8 10 48-15,-16 18 16 0,-6 14 608 0,-7 16 128 16,4 10 32-16,2-4 0 0,5 4-896 0,4-4-176 16,6 0-48-16,9-10 0 0,7-10-1232 0,10-57-320 15,8 79 0-15,-8-79 0 0,0 0 0 0,0 0 0 16,68 77 0-16,-68-77 0 0,0 0 0 0,80 7 0 16,-53-16 0-16,1-4 0 15,0-2-736-15,-4-4-208 0,5-2-32 0,-9-1-16 16,3 1 32-16,-8 2 16 0,-2 0 0 0,-5-3 0 15,-5 5 336-15,-5-2 64 0,-1 2 16 0,-7 0 0 0,-3 0 272 0,-4 6 64 0,-2-4 16 0,1 2 0 16,-11-2 176-16,5 6-208 0,2-1 80 0,1-3 128 31,-2 4-464-31,3-3 16 0,1 3 16 0,4-4 0 16,0 2-368-16,5 1-80 0,1-3-16 0,5 2-12624 0,4 1-2544 0</inkml:trace>
  <inkml:trace contextRef="#ctx0" brushRef="#br0" timeOffset="11449.55">29905 2020 23951 0,'9'0'2128'0,"1"0"-1696"0,-5 0-432 0,-5 0 0 16,4 2 3696-16,-2-2 656 0,5 0 128 0,-7 0 16 15,0 0-1856-15,0 0-368 0,68 4-80 0,-68-4-16 16,0 0-720-16,0 0-160 0,0 0-16 0,58 19-16 16,-58-19-768-16,0 0-160 0,0 0-16 0,0 0-16 0,0 0-304 0,19 95 0 15,-19-95 0-15,0 0 0 0,-9 72-304 0,9-72 48 16,-15 73 0-16,15-73 0 15,-14 68-144-15,14-68-32 0,-5 56 0 0,5-56 0 16,0 0-240-16,0 0-48 0,0 0-16 0,43 68 0 16,-43-68-160-16,45-6-16 0,-13-5-16 0,2-4 0 15,0-4 32-15,5-7 16 0,8-8 0 0,0-4 0 16,-2 5 256-16,-5-5 48 0,-5 4 16 0,5-3 0 0,-6-3 320 0,0 6 64 16,-10 0 16-16,-1 4 0 0,-12 8 784 0,-4 7 144 15,-1 5 48-15,-10 1 0 0,-1 9 336 0,-1 0 80 16,-3 6 16-16,-8 3 0 0,0 6-128 0,0 4-32 0,2 0 0 15,4-1 0-15,1-3-256 0,10-15-48 16,-19 47-16-16,19-47 0 0,-9 61-288 0,9-61-64 0,0 69-16 0,0-69 0 16,0 0-112-16,28 94-32 0,-28-94 0 0,0 0 0 15,49 85 0-15,-49-85-16 0,0 0 0 0,56 54 0 16,-56-54-240-16,0 0 128 0,60 45-128 0,-60-45 0 16,0 0 0-16,0 0 0 0,0 0 0 0,0 0 0 15,57 55 0-15,-57-55 0 0,0 0 0 0,0 0 0 16,0 0 0-16,-25 49 0 0,12-40 0 0,-2 0 0 15,0 1 0-15,-4-5 0 0,4-1 0 0,-3 0 0 16,-5 2-464-16,-3-6 16 16,-1 0 0-16,1-6 0 0,-2 2-688 0,0-5-128 0,-2-3-16 0,1-1-14224 15,5-11-2848-15</inkml:trace>
  <inkml:trace contextRef="#ctx0" brushRef="#br0" timeOffset="11657.14">30737 2005 9215 0,'0'0'816'0,"0"0"-656"0,0 0-160 0,0 0 0 0,0 0 6416 0,0 0 1264 16,0 0 240-16,0 0 48 0,0 0-4480 0,72 36-896 0,-72-36-176 0,52 9-48 0,-52-9-960 0,59 4-208 0,-59-4-48 0,62 0 0 0,-32-6-976 0,2 3-176 0,-4-1 0 0,-2 0-160 0,2 2-1264 0,-28 2-256 0</inkml:trace>
  <inkml:trace contextRef="#ctx0" brushRef="#br0" timeOffset="12194.25">30529 2971 34095 0,'5'-4'3024'0,"-3"-3"-2416"16,2 1-480-16,0 4-128 0,-4 2 1728 0,5-5 336 15,-1-3 64-15,11-1 16 0,0-4 96 0,4 1 0 16,2 3 16-16,1 5 0 0,-22 4-752 0,0 0-160 16,0 0-16-16,72 32-16 0,-72-32-544 0,0 0-128 15,0 0 0-15,0 0-16 0,43 81-48 0,-43-81 0 16,0 0 0-16,5 69 0 0,-5-69-448 0,-15 53-96 15,15-53-32-15,-33 56 0 16,14-27-704-16,-6-5-144 0,1 0-32 0,-4-1 0 16,-4 0-16-16,2-5-16 0,0-3 0 0,3-1 0 15,7-5 48-15,1-2 16 0,0-1 0 0,4-4 0 16,2 2 208-16,4-8 32 0,7 2 16 0,-2-2 0 0,8-1 320 0,5-5 64 0,0 3 16 0,10-5 0 16,-2 1 448-16,6 2 112 0,1-1 16 0,4-1 0 15,1 4 432-15,4-3 80 0,3-3 32 0,2 4 0 16,3-3-288-16,-2 3-48 0,1 0-16 0,-3-1 0 15,-3 3-368-15,-34 7-80 0,68-12 0 0,-68 12-128 16,53-3-544 0,-53 3-224-16,47-2-32 0,-47 2-16 0,0 0-1040 0,0 0-224 0</inkml:trace>
  <inkml:trace contextRef="#ctx0" brushRef="#br0" timeOffset="12745.41">25851 4672 26719 0,'-6'2'1184'0,"3"-2"240"0,1 0-1136 0,-2 0-288 0,4 0 0 0,0 0 0 0,4 0 2688 0,-4-2 464 0,5-2 112 0,9-4 0 0,4 1-1600 0,12-8-320 0,10-2-64 0,13-4 0 0,9-1-144 0,9-5-32 0,12-1 0 0,7 0 0 0,-2-2 112 0,21-2 32 0,32-2 0 0,21-5 0 0,1 5-192 0,14 6-32 0,11 9-16 0,5 4 0 0,14 2 32 0,13 2 16 0,17 3 0 0,-4-3 0 0,-25-2-848 0,18-2-144 0,24-10-64 0,6-9 0 0,1-3 0 0,-22-3 0 0,-13 3 0 0,-21-1 0 0,-11 4 0 0,-10-5 0 0,-17 1 0 0,-14 1 0 0,-8 1 0 0,-21 4 0 0,-11 6 0 0,-22 7 0 0,-20 0 0 0,-14 6 0 0,-19 2 0 0,-34 11 0 0,39-14 0 0,-39 14 0 0,0 0 0 0,0 0 0 0,-5 0 0 0,-9 4 0 0,-1 2 0 0,-7 0 0 0,1 1 0 0,0-1 0 0,3-1 0 0,-11 5 0 0,-8-1-1472 0,-3 0-272 0,-8 3-64 0,1-1-14576 0,3 0-2896 0</inkml:trace>
  <inkml:trace contextRef="#ctx0" brushRef="#br0" timeOffset="16959.31">15336 8464 28559 0,'-3'0'2544'0,"1"0"-2032"16,2 0-512-16,0-2 0 0,0 0 2400 0,-4 0 384 15,4 2 80-15,-4-3 16 0,2-1-1280 0,-1-2-240 16,3 1-48-16,0-1-16 0,0 2-272 0,3 1-48 0,3 1-16 0,0 2 0 15,7-4-336-15,-13 4-80 0,0 0-16 0,0 0 0 16,105 9-336-16,-105-9-192 0,0 0 192 0,120 19-192 16,-120-19 0-16,96 11 0 0,-96-11 0 0,117 2 0 15,-117-2 0-15,139-4 0 0,-72 4 0 0,1-5 0 16,-2 1 0-16,-66 4 0 0,120-15 128 0,-120 15-128 16,102-19 368-16,-102 19 16 0,92-19 0 0,-92 19 0 15,71-15-48-15,-71 15 0 0,72-18 0 0,-72 18 0 16,62-21-208-16,-42 12-128 0,-1 5 160 0,-8-4-160 15,2 3 0-15,-9 3 128 0,2-2-128 0,-10 2 0 16,2 2 0-16,-5 0 0 0,-1 0 128 0,-5 2-128 16,0 2 0-16,-6-4 0 0,-2 2 0 0,-3 1 0 15,0 1 0-15,-1 2-160 0,1-1 0 0,-5 1 0 16,-4 3-272-16,-9 1-48 0,-3 3-16 0,-7 0 0 16,-1 2 64-16,-9 2 16 0,-4 0 0 0,-1 2 0 0,3 0 96 15,-8-2 32-15,1 1 0 0,-1-3 0 0,3-1 128 0,3-3 32 16,4-4 0-16,4 3 0 0,9-10 128 0,6 5 0 15,5-5 0-15,4 4 0 0,4 2 400 0,6-4 16 16,5-1 0-16,4 1 0 0,6 2-32 0,1-4-16 16,6 0 0-16,-2 0 0 0,4 0 96 0,4-4 32 15,2 2 0-15,-1-1 0 0,9-3-160 0,4 2-16 16,7-5-16-16,-25 9 0 0,67-15 32 0,-67 15 16 16,72-13 0-16,-72 13 0 0,77-6 224 0,-77 6 32 15,105 0 16-15,-105 0 0 0,136 4 48 0,-63-2 16 16,-73-2 0-16,148 7 0 0,-63-1-544 0,-2-4-144 15,-6 2 0-15,0-1 96 0,13-1-96 0,2-2 0 16,9-2 0-16,-1 2 0 0,7-3 0 0,-7-3 0 0,-12 0 0 0,4 3 0 16,2-3 0-16,8-2 0 0,7-1 0 0,1-2 0 15,-2 1 0-15,-9-5 0 0,-7-4 0 0,-5 4 0 16,-1-1 0-16,-5 4 0 0,-8-1 0 0,1 4 0 16,1-3 0-16,-8 3 0 0,-3 0 0 0,-4 3 0 15,-60 6 0-15,104-17 0 0,-104 17 0 0,84-9 0 16,-84 9 0-16,89-2 0 0,-89 2 0 0,109 9 0 15,-109-9 0-15,111 10 0 0,-111-10 0 0,101 9 0 16,-101-9 0-16,100 7 0 0,-100-7 0 0,97 12 0 16,-97-12 0-16,96 5 0 0,-96-5 0 0,85-7 0 15,-85 7 0-15,101-11 0 0,-101 11 0 0,102-15 0 16,-102 15 0-16,96-19 0 0,-96 19 0 0,92-15 0 16,-92 15 0-16,92-13 0 0,-92 13 0 0,84-4 0 15,-84 4 0-15,0 0 0 0,91 9 0 0,-91-9 0 16,0 0 0-16,0 0 0 0,0 0 0 0,82 23 0 0,-82-23 0 0,0 0 0 15,0 0 0-15,0 0 0 0,0 0 0 0,0 0 0 16,0 0 0-16,0 0 0 0,0 0 0 0,0 0 0 16,0 0 0-16,0 0 0 15,0 0-1248-15,-4 35-240 0,-7-35-48 0,-2-1-15008 16,-2 1-2992-16</inkml:trace>
  <inkml:trace contextRef="#ctx0" brushRef="#br0" timeOffset="19360.25">27965 5480 43311 0,'-9'11'1920'0,"3"-3"384"0,4-3-1840 0,-1-1-464 16,-1-2 0-16,2 2 0 0,2-4 1792 0,0 2 272 16,-4 1 48-16,0 1 16 0,3 0-784 0,1 1-176 15,0-3-16-15,0 0-16 0,5-2-1136 0,-1 0 0 16,2 0-240-16,-6 0 48 16,0 0-1504-16,0 0-288 0,0 0-64 0,62-11-20064 0</inkml:trace>
  <inkml:trace contextRef="#ctx0" brushRef="#br0" timeOffset="19694.39">28723 4578 36863 0,'-19'15'1632'0,"9"-6"336"16,1 4-1584-16,3-3-384 0,1-5 0 0,1 3 0 16,0-1 1312-16,2 7 176 0,-1 4 48 0,-7 12 0 0,5 10 176 0,-3 5 32 15,6 4 16-15,-5-2 0 0,5 2-544 0,-2-4-128 16,2 6 0-16,2-3-16 0,-4 5-368 0,4 0-80 16,0-6-16-16,0-4 0 0,0-43-416 0,4 84-192 15,-4-84 160-15,8 72-160 0,-8-72 0 0,7 56 0 16,-7-56-128-16,0 0 128 15,11 62-768-15,-11-62-32 0,0 0-16 0,0 0 0 16,0 0-320-16,14 59-64 0,-14-59-16 0,0 0 0 16,0 0-160-16,0 0-32 0,0 0-16 0,0 0-18224 0</inkml:trace>
  <inkml:trace contextRef="#ctx0" brushRef="#br0" timeOffset="20334.98">29311 4634 30399 0,'7'-9'1344'0,"-5"5"288"16,2 0-1312-16,0 2-320 0,-4 2 0 0,0 0 0 15,2 0 2400-15,1 0 416 0,3 0 64 0,-6 0 32 16,0 0-1280-16,0 0-256 0,0 0-48 0,0 0-16 0,0 0-352 0,77 47-80 16,-77-47-16-16,0 0 0 15,0 0-432-15,32 83-96 0,-32-83-16 0,2 53 0 0,-2-53-128 0,-8 52-16 16,5-24-16-16,-7 6 0 0,1-6-160 0,-1-1 192 16,5-3-192-16,-1-1 192 0,6-23-192 0,-7 45 0 15,7-45 0-15,0 0 0 0,0 0-128 0,0 0-64 16,0 0-16-16,0 0 0 0,0 0-96 0,81 34-16 15,-51-49 0-15,3-6 0 0,9-3 192 0,1-5 128 16,6-3-192-16,-2-1 192 0,5-1-192 0,-1-2 192 16,2 0-192-16,-6 1 192 0,-4 1-256 0,-4 2 64 15,-1 2 16-15,-10 7 0 0,-3 4 176 0,-7 3 0 16,1 2 0-16,-4 5-128 0,-5 3 384 0,-10 6 64 16,0 0 32-16,0 0 0 0,0 0 464 0,0 0 80 0,-15 47 32 0,5-22 0 15,-5-1-80-15,2-1-16 0,4 3 0 0,-4-1 0 16,5-1-384-16,8-24-96 0,-9 47-16 0,9-47 0 15,0 0-192-15,7 62-144 0,-7-62 192 0,0 0-192 16,0 0 0-16,0 0 0 0,45 71 0 0,-45-71 0 16,0 0 0-16,0 0 0 0,70 36 0 0,-70-36 0 15,0 0 0-15,0 0 0 0,94 43 0 0,-94-43 0 16,0 0 0-16,84 42 0 0,-84-42 0 0,0 0 0 16,0 0 0-16,75 52 0 0,-75-52 0 0,0 0 0 15,0 0 0-15,31 64 0 0,-31-64 0 0,-6 41 0 16,-3-20 0-16,-1 0 0 0,-1-4 0 0,-6 0 0 15,0 0 128-15,-6 1-128 0,-1-3 0 0,0-1 0 16,-5-3 0-16,-4-2 0 0,3-3 0 0,-4-2 0 16,5-8-512-16,1 0-96 0,4-3-32 0,-1-7 0 15,3-6-1136-15,1-5-224 0,-1-7-48 0,3-7-20032 16</inkml:trace>
  <inkml:trace contextRef="#ctx0" brushRef="#br0" timeOffset="20551.79">30173 4687 38703 0,'0'0'1712'16,"0"0"352"-16,0 0-1648 0,0 0-416 0,0 0 0 0,0 0 0 0,0 0 1472 0,59 0 192 0,-59 0 64 0,54-8 0 0,-54 8 176 0,90-11 32 0,-37 2 16 0,0-5 0 0,-4 3-960 0,-2 2-192 0,-47 9-32 0,82-21-16 0,-82 21-752 0,72-17 0 0,-72 17 0 0,56-15 0 0,-56 15-1296 0,0 0-160 0,58-11-16 0,-58 11-21216 0</inkml:trace>
  <inkml:trace contextRef="#ctx0" brushRef="#br0" timeOffset="23510.08">15990 6944 33167 0,'0'-4'2944'0,"-3"-3"-2352"0,3 5-464 0,-2 2-128 0,2 0 1936 0,0-4 368 0,0 2 80 0,-4-2 16 0,0 0-912 0,2 3-176 0,-3 2-32 0,1 9-16 0,-2 9-592 0,6 9-112 0,-3 8-32 0,3 9 0 0,3 4-176 0,-3 5-32 0,2 12-16 0,2 5 0 0,0 12 144 0,1 5 16 0,1 6 16 0,3 2 0 0,1-10-224 0,-1-12-32 0,1-12-16 0,1-10 0 0,-11-52-208 0,19 74 0 0,-19-74 0 0,18 58 0 0,-18-58-640 0,0 0-112 0,0 0-16 0,0 0-16 0,0 0-768 0,0 0-160 0</inkml:trace>
  <inkml:trace contextRef="#ctx0" brushRef="#br0" timeOffset="29700.31">30140 5921 36863 0,'0'0'3264'0,"5"0"-2608"0,-5 0-528 0,4 0-128 0,-2 0 944 0,2 2 144 0,5 0 48 0,-9-2 0 0,0 0 0 0,0 0 0 0,0 0 0 0,88 40 0 0,-88-40-656 0,0 0-128 0,0 0-32 0,0 0 0 0,76 58-320 0,-76-58 144 0,0 0-144 0,0 0 0 0,15 71 0 0,-21-46 0 0,-3-6 0 0,-1 5 0 0,-5 0 192 0,-2 1-192 0,0 3 192 0,0-9-192 0,2 0 192 0,6-2-192 0,0-4 192 0,3-4-192 0,2 1 128 0,4-9-128 0,0 3 0 0,4 0 0 0,0-4 0 0,1 2 0 0,5-2 0 0,-5 0 0 0,5-2 0 0,-1 2 0 0,-9 0 0 0,0 0 0 0,40-13 0 0,-23 7 0 0,-1-3 192 0,3-3-192 0,6-1 288 0,3-2-48 0,6-4-16 0,3 1 0 0,7-5-32 0,-1-1 0 0,0-1 0 0,0 5 0 0,0 1-192 0,1 0 0 0,-5-2 0 0,4 4 0 16,1 6-544-16,-1-6-160 0,4 6-16 0,-47 11-16 15,67-15-672-15,-67 15-128 0</inkml:trace>
  <inkml:trace contextRef="#ctx0" brushRef="#br0" timeOffset="30435.39">25413 7564 24879 0,'0'7'2208'0,"0"-3"-1760"16,0 0-448-16,0-8 0 0,0 4 1472 0,0 0 224 15,4 0 32-15,-2 4 16 0,2-4 688 0,5 2 144 16,0-4 32-16,-9 2 0 0,0 0-1648 0,55-9-336 0,-19-1-64 0,3-3-16 16,8 2-32-16,4-6-16 0,11 0 0 0,9 0 0 15,10-2-144-15,7 2-32 0,8 0 0 0,4 2 0 16,-2 0-80-16,5 0-32 0,2 0 0 0,15 2 0 15,10 4 176-15,5 3 16 0,-5 0 16 0,5-3 0 16,8 0-176-16,8-1-48 0,3 1 0 0,-10-4 0 16,-10 1 208-16,18-6 48 0,19 3 0 0,2-4 0 15,-6 0 64-15,6-4 0 0,9-1 16 0,-5-2 0 16,-8 3-208-16,-9-1-32 0,2 1-16 0,-8-1 0 16,-10 3-32-16,-5-3-16 0,-9 7 0 0,0-2 0 15,-14 2-224-15,8-2 144 0,-3 4-144 0,-12-2 128 16,-25 6-128-16,3-4 0 0,1 0 0 0,0-2 0 15,2 0 208-15,-7 4 16 0,-15 0 0 0,-2 2 0 16,-4-3 144-16,-4 3 16 0,-4 2 16 0,-54 9 0 0,87-19 304 0,-50 6 48 16,-3 3 16-16,-2-1 0 0,2-4-608 0,-4 2-160 15,-2 3 0-15,-3 1 96 0,-1-2-96 0,-1 0 0 16,-3 3 0-16,-1-1 0 0,-6-1 0 0,2 1 0 16,-5 1 0-16,1 1 0 0,-2-1 0 0,1 1 0 15,-1 3 0-15,-5-2 0 0,2 3 0 0,-3-1 0 16,3 4 0-16,-6-2 0 15,0 2-496-15,0 0-80 0,0 2-32 0,0 2 0 16,-4-3-1168-16,2 7-224 0,-5-4-48 0,5 5-21136 0</inkml:trace>
  <inkml:trace contextRef="#ctx0" brushRef="#br0" timeOffset="31459.44">27277 8387 2751 0,'-5'-4'256'0,"1"2"-256"0,2 2 0 0,-2-3 0 0,4 1 1776 0,-3 0 304 0,1 0 64 0,2-2 16 0,-4-1 1152 0,0-5 224 0,2 1 48 0,-1-1 16 0,-1-1-400 0,4-2-64 0,4 0-32 0,-4-2 0 0,5 0-1152 0,3 0-224 0,1-2-64 0,-1 0 0 0,5 0-640 0,-4 2-144 0,4 0-32 0,-1 4 0 0,1-1 176 0,-2 5 16 0,8-3 16 0,3 1 0 0,-22 9-192 0,0 0-32 0,74-7-16 0,-74 7 0 0,0 0-368 0,73 37-80 0,-73-37-16 0,0 0 0 0,75 92-208 0,-75-92-144 0,34 87 192 0,-34-87-192 0,9 99 0 0,-14-46 0 0,-8 0 0 0,-2-1 0 15,-4-3 0-15,-4 0 0 0,-3-4 0 0,2-6 0 16,1-3 0-16,-7-2 0 0,2 0 0 0,0-4 0 16,-3-6 0-16,9-5 0 0,3-6-128 0,-2-3 128 15,3-3 0-15,-1-7-144 0,-2-6 144 0,2-7-128 16,6-2-96-16,2-11-16 0,2-4 0 0,5-8 0 15,0-3 16-15,2-6 0 0,2-4 0 0,6 1 0 16,-2-3-16-16,1 2 0 0,7 2 0 0,-3 6 0 16,4 7-256-16,0 3-48 0,2 1-16 0,4 0 0 15,-4 5-336-15,4 1-64 0,5 3 0 0,1 3-18960 16</inkml:trace>
  <inkml:trace contextRef="#ctx0" brushRef="#br0" timeOffset="31655.75">28025 8804 42383 0,'-9'13'1872'0,"5"-7"400"0,4 0-1824 0,-3-3-448 16,3-1 0-16,0-2 0 0,3 0 1280 0,-3 0 144 16,10-2 48-16,-5-1 0 0,8-3 80 0,-1-3 32 15,5-1 0-15,-2-5 0 0,0 0-1392 0,4 2-192 16,-4-4-224-16,3 0-15520 15,1 0-3088-15</inkml:trace>
  <inkml:trace contextRef="#ctx0" brushRef="#br0" timeOffset="32205.98">28834 8026 24879 0,'-6'-9'2208'0,"6"3"-1760"0,-4 2-448 0,4 1 0 16,4 1 3856-16,-4-4 688 0,6 2 144 0,-1-3 32 15,8-1-2144-15,2-5-416 0,0 0-96 0,4 2-16 16,0 5-656-16,-19 6-144 0,0 0-32 0,0 0 0 16,0 0-720-16,0 0-160 0,77 49-16 0,-77-49-16 15,0 0-304-15,24 81 0 0,-24-81-128 0,10 77 128 16,-10-77-512-16,4 77-16 0,-4-77 0 0,0 81 0 16,0-81-144-16,0 69-32 0,0-69 0 0,0 0 0 0,9 75 256 0,-9-75 32 15,0 0 16-15,0 0 0 16,0 0-112-16,0 0 0 0,0 0-16 0,77 12 0 0,-52-29 112 0,-1-4 32 15,4-9 0-15,6-6 0 0,2-7 16 0,5-4 16 16,-2-5 0-16,8-9 0 0,6-3-32 0,0 1 0 16,1 1 0-16,-1 1 0 0,-6 13 384 0,-4 4-176 15,-7 7 176-15,-8 7-128 0,-6 9 640 0,-3 2 144 16,-9 12 32-16,-8 5 0 0,-2 2 512 0,-6 9 96 16,-7 3 32-16,1 6 0 0,-6 9 80 0,-1 3 32 15,0-6 0-15,0 4 0 0,2 8-592 0,0 2-112 0,2 3-32 16,4 2 0-16,4-1-192 0,1-1-64 0,6-41 0 0,4 83 0 15,-4-83-320-15,17 71-128 0,-17-71 0 0,0 0 0 16,60 96 0-16,-60-96 0 0,0 0 0 0,86 64 0 16,-86-64 0-16,0 0 0 0,96 43 0 0,-96-43 0 15,0 0 0-15,77 28 0 0,-77-28 0 0,0 0 0 16,0 0 0-16,0 0 0 0,68 30 0 0,-68-30 0 16,0 0 0-16,0 0 0 0,0 0 0 0,0 0 0 15,-10 32 0-15,1-26 0 0,-6 1 0 0,2 1 0 16,-6 1 0-16,-2-1 0 0,3 1 0 0,-5-3 0 15,-1-1 0-15,-5 1 0 0,3 2 0 0,-8-7 0 16,0 3-640-16,-3-4-128 0,-3 4-32 0,3-8 0 16,-5-1-704-16,3-5-144 0,5 1-16 0,-3-14-13952 15,7 3-2800-15</inkml:trace>
  <inkml:trace contextRef="#ctx0" brushRef="#br0" timeOffset="32418.77">29685 7974 14735 0,'9'-6'1312'0,"-3"6"-1056"0,1-4-256 0,-1 2 0 0,0 0 5072 0,-3 1 960 0,-3 1 192 0,0 0 48 0,47-8-2992 0,-47 8-592 0,79-17-112 0,-32 2-16 0,6 2-816 0,-4-6-144 0,-2 0-48 0,-2-1 0 0,2 1-816 0,-4 0-160 0,4 0-48 0,-7 1 0 0,3 1-528 0,-9 3-320 0,-4-1 32 0,-4 6 16 0,-2 0-1104 0,-9-1-224 0,-15 10-32 0,0 0-13088 0,31-9-2608 0</inkml:trace>
  <inkml:trace contextRef="#ctx0" brushRef="#br0" timeOffset="34077.79">26840 9548 29487 0,'-6'2'2624'0,"2"2"-2112"15,-1-4-512-15,5-4 0 0,-4 4 2208 0,4-2 336 16,-10-1 64-16,5 1 16 0,-8-2-1104 0,7-2-224 16,-3 3-32-16,7-5-16 0,2 2-112 0,5 1-32 15,1-1 0-15,7 1 0 0,-2 1-16 0,8-2 0 16,-19 6 0-16,47-9 0 0,-47 9 0 0,68-8 0 16,-68 8 0-16,77-9 0 0,-77 9-48 0,96-15-16 15,-34 5 0-15,2-1 0 0,-6 2-816 0,4-4-208 16,4 1 0-16,-6-1 0 0,0-2 0 0,-7 0 0 15,-1 2 0-15,-12 2 128 0,-3 1-128 0,-37 10 0 0,53-13 0 0,-53 13 0 16,0 0 0-16,0 0 0 0,0 0 0 0,0 0 0 31,0 0-512-31,0 0-112 0,0 0-16 0,0 0 0 16,0 0 48-16,0 0 0 0,-17 21 0 0,-4-12 0 16,-3 4-384-16,-8-1-80 0,-2 5-16 0,-2-2 0 15,-1 0 48-15,-6 3 0 0,-1 1 0 0,1-4 0 16,6 4 160-16,-3 0 32 0,-1-2 16 0,5 0 0 15,4-2 240-15,8-4 64 0,3 0 0 0,2-5 0 0,10-1 144 0,-1-1 48 0,7-4 0 0,3-4 0 16,0 1-64-16,7-3-16 0,-1 0 0 0,5-7 0 16,6 2-240-16,4-4-32 15,3 2-16-15,4-6-16240 0</inkml:trace>
  <inkml:trace contextRef="#ctx0" brushRef="#br0" timeOffset="34879.21">16667 7079 12895 0,'0'-6'1152'0,"0"3"-928"0,0 3-224 0,0 0 0 0,0 0 3312 0,0 0 608 0,-4 0 128 0,4 3 32 0,-5 3-208 0,1 3-32 0,-2 7-16 0,1 2 0 0,-5 9-2096 0,6 1-432 0,-5 9-80 0,0 1 0 0,3 1-192 0,-3 10-48 0,-1 8 0 0,5-1 0 0,1-7-144 0,8-4-16 0,-3 4-16 0,-1-49 0 0,17 84-160 0,-17-84-48 0,0 0 0 0,34 76 0 16,-34-76-144-16,0 0-16 0,0 0-16 0,77 30 0 0,-77-30-96 0,0 0-32 0,64-19 0 0,-41 4 0 0,-3-4 272 0,3-5 48 0,-4-3 16 0,1-5 0 0,5-5-496 0,-3-12-96 0,3 4-32 0,-6 0 0 0,1-8-448 16,-1 4-96-16,-6 0-16 0,-2 2 0 15,3-1-528-15,-9 4-96 0,-5 7-32 0,-4-5 0 0,-1 7 224 16,-10 1 32-16,0 2 16 0,-4 6 0 0,0 3 272 0,-1 4 48 0,-3 4 16 0,-1 6 0 16,1 3-112-16,2 8-32 0,-1 6 0 0,3 7-12720 15,2 9-2544-15</inkml:trace>
  <inkml:trace contextRef="#ctx0" brushRef="#br0" timeOffset="35731.9">29194 9122 17503 0,'-3'-6'1552'0,"3"6"-1232"0,0 0-320 0,3 0 0 0,1-5 4592 0,-2 1 848 0,6-4 192 0,1-1 16 0,12-6-2976 0,9-6-608 0,11-3-112 0,6-4-32 0,4-6-304 0,5 9-64 0,-1-3-16 0,-3 7 0 0,-1 5-304 0,-6 4-64 0,-4 5-16 0,-41 7 0 0,62 0-320 0,-62 0-80 0,0 0-16 0,0 0 0 0,0 0-176 0,59 75-48 0,-59-75 0 0,-10 58 0 0,5-28-368 0,-5-2-144 0,-3 1 0 0,-2 4 0 0,-9 9 0 0,-1 7 0 0,-3-6 0 0,4 0 0 0,-3-9 0 0,7 0 0 0,-1-6 0 0,2-2 0 0,6-3-384 0,0-3-80 0,5-5-16 0,5-3 0 0,-3-3-32 0,6-3-16 0,6-2 0 0,-3-3 0 0,-3-1 112 0,0 0 32 0,0 0 0 0,53-9 0 0,-53 9 384 0,43-15 0 0,-13 6 0 0,4-6 0 0,4-2 288 0,1 0-16 0,1-2 0 0,7-5 0 0,0 1-144 16,1-3-128-16,5-3 192 0,-4 7-192 0,0 1-192 0,-2-1-160 15,0 3-32-15,2 0 0 16,-1 0-1104-16,-1 4-240 0,-1 4-32 0,-9 2-20512 16</inkml:trace>
  <inkml:trace contextRef="#ctx0" brushRef="#br0" timeOffset="36203.05">24340 12038 33167 0,'2'-9'1472'0,"2"3"304"15,0 1-1424-15,1-1-352 0,1 2 0 0,3-3 0 16,1-1 1616-16,14-9 256 0,17-9 48 0,23-11 16 15,23-12-752-15,5-6-160 0,13-3-16 0,6-2-16 16,9 3-32-16,8-8-16 0,4 1 0 0,12-4 0 16,-10 6-256-16,33-6-48 0,40-3-16 0,20-6 0 0,12-4-144 0,11 2-32 15,9 2 0-15,25-4 0 0,20-9-48 0,-3 0-16 16,-36 11 0-16,15-7 0 0,26-10-80 0,10-6-32 16,11 3 0-16,-15-3 0 0,-17 4-144 0,-26 3-128 15,-29 6 144-15,-18 3-144 0,-25 7 0 0,-20 6 128 16,-15 7-128-16,-33 13 0 0,-18 16 0 0,-32 7 0 15,-23 9 0-15,-27 8 0 0,-29 13 0 0,0 0-240 16,0 0 80-16,-13 2 16 0,-18 11-48 0,-10 6-16 16,-8 1 0-16,-7 5 0 15,-14 7-800-15,-7-2-144 0,0 5-48 0,-9 7-20880 0</inkml:trace>
  <inkml:trace contextRef="#ctx0" brushRef="#br0" timeOffset="36683.43">27386 11773 40543 0,'-16'4'1792'16,"6"-2"384"-16,3 2-1744 0,3-4-432 0,-2 2 0 0,6 1 0 0,-3 1 656 0,-3 6 48 0,-2 5 16 0,3 7 0 0,1 10 528 0,4 10 96 0,0-42 32 0,17 92 0 0,-17-92-512 0,34 101-96 0,-34-101-32 0,54 103 0 0,-54-103-176 0,77 79-48 0,-77-79 0 0,87 44 0 0,-87-44-192 0,94 5-32 0,-94-5-16 0,96-26 0 0,-57 3-272 0,0-3 0 0,3-6 0 0,-3-11 0 0,4-15-176 0,-3-2-144 0,-6-1-16 0,-8 3-16 0,-5 11-240 0,-8 0-48 0,-7 8-16 0,-12 1 0 0,-2 10 288 0,-7 2 64 0,-9 1 16 0,-10 3 0 0,-5 3 288 0,-5 4 0 0,1 2 0 0,-4 3 144 0,-2 3 16 0,6 5 0 0,2 2 0 0,1 4 0 15,10 3-160-15,-2 4 160 0,8-1-160 0,5-1 160 16,4 2-160-16,6 3-192 0,3-9 32 0,2 3 16 31,4-8-480-31,0 0-80 0,0 0-32 0,0 0 0 16,0 0-544-16,68 39-128 0,-68-39 0 0,0 0-18016 0</inkml:trace>
  <inkml:trace contextRef="#ctx0" brushRef="#br0" timeOffset="36850.54">28386 11572 40543 0,'0'0'1792'0,"-7"29"384"15,7-29-1744-15,0 0-432 0,0 0 0 0,-8 28 0 16,8-28 1408-16,0 0 208 0,0 0 48 0,-4 54 0 0,4-54-16 0,0 0 0 16,0 0 0-16,0 0 0 0,21 68-1088 15,-21-68-224-15,0 0-32 0,0 0-16 16,0 0-1200-16,72 2-240 0,-72-2-64 0,50-23-21344 16</inkml:trace>
  <inkml:trace contextRef="#ctx0" brushRef="#br0" timeOffset="37172.56">29540 10798 40543 0,'-19'13'3600'0,"4"2"-2880"15,0 0-576-15,8-5-144 0,-1-1 1264 0,-5 12 208 16,-17 16 64-16,-13 18 0 0,0 14 720 0,5-1 160 16,15-13 16-16,12-7 16 0,11-48-1056 0,11 85-224 0,-11-85-32 15,42 64-16-15,-42-64-896 0,69 51-224 16,-69-51 0-16,85 37 0 0,-85-37 0 0,77 25 0 0,-77-25 0 0,96 18 0 15,-96-18 0-15,86 8 0 0,-86-8 0 0,77 4 128 16,-77-4-128-16,59 0 0 0,-59 0 0 0,0 0 0 16,0 0 0-16,0 0 0 0,71 24 0 0,-71-24 0 15,0 0 0-15,0 0 0 0,0 0 0 0,-19 51 0 16,4-34 0-16,-7 2 0 0,1-1 0 0,-11 1 0 16,2 0 0-16,-4-2 0 0,-4 2 0 0,-1 3 0 15,-12-3 0-15,-3 2 0 0,-3 1 0 0,3-1 0 16,-4-4 0-16,5-2 0 0,6-9 0 0,-2-3 0 15,2-3-1168-15,4-9-176 0,4-4-48 0,1-10 0 16,0-7-832-16,5-7-160 0</inkml:trace>
  <inkml:trace contextRef="#ctx0" brushRef="#br0" timeOffset="37352.4">29448 10937 2751 0,'0'0'256'0,"0"0"-256"15,0 0 0-15,0 0 0 0,0 0 8192 0,0 0 1584 16,0 0 320-16,0 0 64 0,87 11-5728 0,-87-11-1136 15,67 8-224-15,-67-8-64 0,90-4-448 0,-90 4-112 16,98-13-16-16,-98 13 0 0,96-21-1936 0,-53 6-368 16,4-3-128-16,-7-3 0 0,3-2 0 0,-6 1 0 15,-6 1 0-15,2-1 0 16,-1 1-1568-16,-5-2-304 0,-5 6-64 0,-7 4-14368 16,-2 2-2864-16</inkml:trace>
  <inkml:trace contextRef="#ctx0" brushRef="#br0" timeOffset="38220.43">17892 6998 27647 0,'-15'-5'2448'0,"11"5"-1952"0,-1-4-496 0,-3 2 0 0,6 0 1760 0,-1 2 256 0,-3-2 48 0,-1 2 16 0,-1 0 336 0,-5 0 64 0,-6 0 16 0,4 10 0 0,-4 5-928 0,4 5-176 0,0 12-48 0,6 6 0 0,-1 11-400 0,3 3-96 0,5 12-16 0,2 4 0 0,4-2-96 0,3 1-32 0,1 5 0 0,7-1 0 0,-2 2-64 0,4-11 0 0,-17-62-16 0,43 98 0 0,-43-98 0 0,0 0 0 0,85 70 0 0,-85-70 0 0,73 2-624 0,-73-2 0 0,86-30 0 0,-39 3 0 0,-3 1 0 0,1-15 0 0,-2-3 0 0,-5-1 128 0,-7 2-96 0,3-15-32 15,0-10 0-15,-4-3 0 16,-11 3-768-16,-8 8-128 0,-7 7-48 0,-10 8 0 0,-9 4 528 0,-11 5 96 0,-4 8 32 15,-9 4 0-15,-8 1 288 0,-6 6 0 0,-2 4 128 16,-1 4-128-16,3 3 0 0,5 2 0 0,1 2 0 0,7 2 0 31,3 6-496-31,8-6-144 0,9 6-16 0,1-1-16 16,9 1-640-16,5 1-128 0,5-1-32 0,2 3-20320 0</inkml:trace>
  <inkml:trace contextRef="#ctx0" brushRef="#br0" timeOffset="39122.12">29371 12567 31327 0,'0'-4'2784'0,"0"2"-2224"0,0-4-560 0,0 6 0 0,9-9 1968 0,-7 1 272 0,8-7 64 0,5-9 16 0,11-6-528 0,8-6-96 0,5 0-32 0,5 3 0 0,3 4-80 0,5 1-32 0,-1 4 0 0,0 3 0 0,-6 8-336 0,-45 13-64 0,75-15 0 0,-75 15-16 0,0 0-624 0,0 0-112 0,71 30-16 0,-71-30-16 0,-3 49-176 0,-12-15-48 0,-4 7 0 0,-9 4 0 0,-3 0 288 0,-6 4 48 0,-6 4 16 0,3-4 0 0,6-10-368 0,-1 4-128 0,-1 6 0 0,2-6 0 0,2-1 0 0,8-7 0 0,5-8 0 0,8-9 0 0,7-3 0 16,8-11 0-16,-4-4 0 0,0 0 0 0,0 0-608 0,58-7-64 0,-58 7-16 0,62-21 0 0,-26 4 384 0,5-2 80 0,-2 2 16 0,8-7 0 0,2 1 208 0,0 1 0 0,2-3-160 0,0-1 160 0,5-2-288 0,0-2 16 0,3 2 0 0,-7 1 0 0,-3 7-448 0,-6 1-96 0,4 6-16 0,-47 13 0 16,83-17-384-16,-83 17-96 0,0 0-16 0,73 6-13136 15,-73-6-2640-15</inkml:trace>
  <inkml:trace contextRef="#ctx0" brushRef="#br0" timeOffset="39626.4">24034 14949 23951 0,'0'6'1056'0,"0"-6"224"0,0 0-1024 0,4 0-256 0,-3 4 0 0,3-4 0 16,-4 0 1632-16,0 0 272 0,0 0 48 0,77 0 16 15,-77 0 464-15,96 0 112 0,-96 0 16 0,124-11 0 16,-56 3-1328-16,9-3-256 0,4-2-48 0,11-6-16 16,-4-4 112-16,15-3 0 0,18-4 16 0,18-2 0 15,15 2-208-15,15-8-32 0,17-3-16 0,2-4 0 16,6-6-128-16,16-5-16 0,12-1-16 0,28-18 0 16,24-11-304-16,23-10-48 0,21 0-16 0,16-5 0 0,4-7-64 0,3 1-32 15,-5 8 0-15,-9-7 0 0,6-4 272 0,-3-1 48 16,-8 11 16-16,-16 8 0 0,-11 0-336 0,-7 7-160 15,-8 5 160-15,-27 4-160 0,-40 14 320 0,-16 4-16 16,-7 4-16-16,-25 9 0 0,-20 7 224 0,-17 10 32 16,-14 9 16-16,-27 10 0 0,-18 9-416 0,-69 0-144 15,81 9 0-15,-81-9 0 0,0 0 0 0,0 0 0 16,10 60 0-16,-31-41 0 16,-11 15-1712-16,-15 0-336 0,-4 1-64 0,-5 3 0 15,-10-1 256-15,-3 1 64 0,-9 1 16 0,1 1-19264 0</inkml:trace>
  <inkml:trace contextRef="#ctx0" brushRef="#br0" timeOffset="40235.97">28249 14350 40543 0,'-2'2'3600'0,"-2"0"-2880"0,3 1-576 0,1 3-144 0,0-6 960 0,0 0 176 0,-8 30 16 0,2-2 16 0,3 19 560 0,-3 12 128 0,6 14 0 0,0 11 16 0,4 3-768 0,1 1-144 0,1 6-48 0,2 2 0 0,-1 5-512 0,2-3-96 0,1-2-32 0,-1-11 0 0,1-8-272 0,3-15-144 0,2-4 16 0,-15-58 0 0,22 79-1184 0,-22-79-224 0,0 0-64 15,40 60-21376-15</inkml:trace>
  <inkml:trace contextRef="#ctx0" brushRef="#br0" timeOffset="40424.94">28939 15015 20271 0,'-19'26'1792'0,"10"-10"-1424"16,-1 0-368-16,5-4 0 0,5-12 5632 0,-4 13 1072 16,4-13 208-16,0 0 32 0,-2 34-3744 0,2-34-736 15,6 47-160-15,-6-47-16 0,0 0-1136 0,0 0-208 16,28 58-48-16,-28-58-16 15,0 0-1408-15,0 0-288 0,0 0-48 0,67-19-15392 16,-67 19-3088-16</inkml:trace>
  <inkml:trace contextRef="#ctx0" brushRef="#br0" timeOffset="40715.39">29877 14391 38703 0,'-31'34'3440'0,"13"-15"-2752"0,3 5-560 0,7-9-128 16,8-15 2000-16,-5 21 368 0,5-21 80 0,-10 45 16 16,10-45 48-16,0 94 16 0,0-94 0 0,25 103 0 15,-25-103-1504-15,43 77-320 0,-43-77-48 0,0 0-16 16,81 53-512-16,-81-53-80 0,0 0-48 0,86-13 0 16,-58-6 0-16,-3-5 0 0,3-8 0 0,-2-4 0 15,-1-5 0-15,-3-2 0 0,-1-3 0 0,-4 3 0 0,-2 4 0 0,-6 1 0 16,-3-3 0-16,-2 1 0 15,-4 3-960-15,-10 1-192 0,1-5-48 0,-10 5 0 16,-5 8 496-16,-5 3 80 0,-1 7 32 0,-7 4 0 16,3 7-64-16,-6 5-16 0,-1 2 0 0,2 4 0 15,1 5-160-15,-1 1-48 0,-5 8 0 0,7-1 0 16,3 4-480-16,0 9-112 0</inkml:trace>
  <inkml:trace contextRef="#ctx0" brushRef="#br0" timeOffset="41060.57">27475 16579 33167 0,'0'0'2944'0,"-6"5"-2352"0,6-5-464 0,0 0-128 16,0 0 1984-16,0 0 368 0,0 0 80 0,0 0 0 15,0 0-384-15,0 0-64 0,90-17-32 0,-90 17 0 16,106-37-16-16,-33 9 0 0,13-8 0 0,6-7 0 16,14-2-880-16,8 0-176 0,8-4-48 0,-3-2 0 15,-4-2-656-15,-12 3-128 0,0 4-48 0,-7 3 0 16,-4 0 0-16,-4-2 0 0,-3-6 0 0,-12 2 0 15,-7 0 0-15,-13 6 0 0,-10 9 0 0,-9 2-26240 16</inkml:trace>
  <inkml:trace contextRef="#ctx0" brushRef="#br0" timeOffset="41971.02">19490 6622 41471 0,'-8'-3'3680'0,"4"3"-2944"0,1 0-592 0,1 0-144 0,2 2 1168 0,0-1 208 0,-4 1 32 0,-2 6 16 0,-3 7 992 0,1 6 192 0,7 12 32 0,-5 14 16 0,6 12-1504 0,6 16-320 0,-5 19-48 0,7 9-16 0,-2-7-608 0,-3 15-160 0,7 18 0 0,-5 9 0 0,5 3 0 0,-1-12 0 0,1-18 0 0,-5-9 0 0,5-12-384 16,-1 2-96-16,2-6-32 0,6-9-25152 0</inkml:trace>
  <inkml:trace contextRef="#ctx0" brushRef="#br0" timeOffset="70276.67">27843 14322 35007 0,'-9'7'3120'0,"1"-3"-2496"0,3 2-496 0,3-1-128 15,-2 1 1280-15,-2 7 256 0,-7 6 32 0,-7 11 16 16,-9 17-640-16,1 15-128 0,-2 6-32 0,4-1 0 16,5-3-208-16,6-4-32 0,0 2-16 0,2 6 0 15,0 0 16-15,3 1 0 0,3 4 0 0,-3 4 0 16,3 6 0-16,1 4 0 0,1-1 0 0,-1-3 0 16,4-1 0-16,2 9 0 0,0 8 0 0,8-1 0 15,-3 3-128-15,8-5-32 0,2-2 0 0,6-7 0 16,2-10-64-16,1-8 0 0,4-1-16 0,6-4 0 15,0-4 64-15,5-4 16 0,-39-56 0 0,100 89 0 16,-100-89-64-16,122 60-16 0,-122-60 0 0,152 34 0 16,-65-31 336-16,-1-3 80 0,6-7 16 0,-1-6 0 15,-5-4-592-15,6-8-144 0,-2-3 0 0,12-9 0 0,3-9 0 0,6-4 0 16,4-9 0-16,-5-4 0 0,-2-3 0 0,6-7 0 16,1 3 0-16,1-1 0 0,5-3 0 0,-11-3 0 15,-10 4 0-15,-8-4 0 0,0 0 0 0,8-4 0 16,5-5 0-16,-3-1 0 0,-1 10 0 0,-11 0 0 15,-9-6 0-15,-11 12 0 0,-5 3 0 0,-1-1 0 16,2-10 0-16,2-6 112 0,-1 3-112 0,-5-1 0 16,-5 11 0-16,-3 5 0 0,-5-5 0 0,-8 1 0 15,-7 3 0-15,-6 10 0 0,-7 5 0 0,-6-5 0 16,-2-9 0-16,-9-1 0 0,-2 2 0 0,-6 4 0 16,-3 4 0-16,-12 0 0 0,0-1 0 0,-9 3 0 15,3 3 0-15,-8 6 0 0,-1 2 0 0,-19-7 0 0,-5-7 0 0,-12 3 0 16,1 2 0-16,-3 7 0 15,-5 0 0-15,2 7 0 0,2 6 0 0,0 0 0 0,3 6 0 0,1 4 0 16,-3-2 0-16,5 5 0 0,-5 6 0 0,1 5 0 16,-1 5 0-16,-1 5 0 0,5 5 0 0,1 5 0 31,5-1-704-31,-2 4-96 0,2 2-16 0,0 0 0 16,3-3 224-16,-3 1 32 0,0 6 16 0,-5-1 0 0,-10 7 224 0,-8-1 64 0,-3 4 0 0,-4 3 0 15,-2 1 128-15,-4 3 128 0,2 3-192 0,10 5 192 16,5 4 0-16,-9 11-128 0,-4 16 128 0,4 12 0 15,-2 8 0-15,5 0 0 0,1 0 0 0,5-2 0 16,6-6 0-16,-4 12 0 0,-4 9 0 0,2 2 0 16,0 0 0-16,8-7 0 0,2-3 0 0,3-12 0 15,6-14 0-15,4-2 0 0,1 5 0 0,5-7 0 0,9-3 0 0,5-8-128 16,4-5 128-16,8-8 0 0,7-4-128 0,4-11 128 16,7-1-192-16,7-7 192 15,1-1-512-15,5-10 0 0,-5-11 0 0,0 0 0 16,0 0-448-16,0 0-64 0,92 32-32 0,-92-32-13248 15,72-11-2656-15</inkml:trace>
  <inkml:trace contextRef="#ctx0" brushRef="#br0" timeOffset="70938.07">27849 15607 20271 0,'-10'2'1792'0,"5"0"-1424"0,1 0-368 0,2-2 0 0,2-2 2192 0,-2 0 368 0,0-4 80 0,-3-3 16 0,5-8 320 0,5-11 64 0,7-8 16 0,10-5 0 0,12-4-1760 0,0-4-336 0,3 4-80 0,7-8-16 0,8-9-96 0,7-13-32 0,8-2 0 0,-1 0 0 0,2 4-288 0,-1 5-48 0,-5 2-16 0,-9 8 0 0,-4 9-384 0,-10 6 0 0,-1 9 128 0,-8 4-128 0,-2 9-448 0,-9 10-112 0,-6 0-16 0,-7 7-16 0,-1 4-368 0,-10 6-80 0,-1 3-16 0,-7 12-11920 15,-12 11-2384-15</inkml:trace>
  <inkml:trace contextRef="#ctx0" brushRef="#br0" timeOffset="71111.83">27747 15857 10127 0,'-32'47'448'0,"17"-23"96"0,4 1-544 0,4-12 0 16,5-5 0-16,-2-5 0 0,8 1 3088 0,-2 2 512 15,5-6 112-15,8-6 0 0,10-11 352 0,5-13 64 16,7-7 16-16,10-16 0 0,15-15-2368 0,15-18-480 16,6-6-80-16,3-8-32 0,1-1-288 0,-6 3-64 15,1 8-16-15,-8 7 0 0,-5 2-448 0,-5 14-96 16,-6 14-16-16,-11 12 0 16,-13 16-864-16,-9 14-176 0,-25 11-48 0,0 0-19040 0</inkml:trace>
  <inkml:trace contextRef="#ctx0" brushRef="#br0" timeOffset="85761.89">15460 8477 38703 0,'-3'-9'3440'0,"-3"1"-2752"0,2 3-560 0,1-1-128 0,1 2 880 0,-2-3 144 0,-2-6 16 0,-7-6 16 0,-2-9 64 0,0-8 16 0,-4-2 0 0,0-3 0 0,6 11-464 0,2-2-96 0,2 6 0 0,-1-2-16 0,-1-3-240 0,3 3-64 0,-1 4 0 0,3-2 0 0,-3-1-64 0,0-1-32 0,3 0 0 0,0 0 0 0,-1-2-160 0,5-4 160 0,-2 0-160 0,4 0 160 0,-4 0-32 0,8-3 0 0,-4-5 0 0,4-1 0 0,-2 0 0 0,5-6-128 0,-1-11 192 0,3-2-64 0,1-4 16 0,-1 4 0 0,2 8 0 0,-1 3 0 0,3 6 0 0,-4-2 0 0,6 4 0 0,-3 5 0 0,1 6-144 0,-4 0 192 0,4 2-192 0,2-4 192 0,0-2-192 0,-3 3 0 0,1 4 0 0,0-1 0 0,6-3 0 0,2-1 0 0,-3 0 0 0,1 4 0 0,2 2 0 0,3 1 128 0,1 3-128 0,1 3 0 0,0-1 128 0,2 1-128 0,1 2 128 0,-29 19-128 15,54-28 160-15,-54 28-160 0,0 0 192 0,70-21-192 16,-70 21 208-16,0 0-64 0,0 0-16 0,0 0 0 0,97-3 0 16,-97 3-128-16,0 0 192 0,0 0-64 0,0 0 0 0,0 0-128 15,100 22 192-15,-100-22-64 0,0 0-128 0,0 0 192 16,0 0-192-16,0 0 192 0,79 40-192 0,-79-40 160 16,0 0-160-16,0 0 160 0,0 0-160 0,60 62 128 15,-60-62-128-15,0 0 128 0,0 0 0 0,43 71-128 16,-33-47 192-16,-3 5-64 0,1-5 128 0,1 1 0 15,1 5 16-15,-1 3 0 0,-3 5 240 0,3 1 64 16,0 5 0-16,1-3 0 0,-1 4-432 0,-1-2-144 16,-1-1 0-16,3-8 0 0,-5 3 0 0,-1-3 0 15,2 2 0-15,-1 1 0 0,-1-9 0 0,0-1 0 16,-2 5 0-16,1 0 0 0,3 3 0 0,-2 3 0 16,-2-14 0-16,1 5 0 0,1 1 0 0,2 2 0 0,-2 1 0 15,3 3 0-15,1-2 0 0,-6 0 0 0,5 0 0 0,-5-3 0 16,2-2 0-16,-1-1 0 0,-1-2 0 0,-4-1 0 15,2-3 0-15,-3 1 0 0,-1 1 0 0,-2-3 0 16,1 3 0-16,-5 3 0 0,1-5 0 0,-1 4 0 16,1-5 0-16,-2 7 0 0,-2 6 0 0,-2 4 0 15,0-12 0-15,1 2 0 0,1 6 0 0,-2-2 0 16,0 2 0-16,0-6 0 0,-2 2 0 0,2-2 0 16,0 0 0-16,0-7 0 0,0 4 0 0,-4-7 0 15,4 1 0-15,-4-4 0 0,4 0 0 0,2-2 0 16,-2-3 0-16,-4-1 0 0,4 1 0 0,-1-1 0 15,0-3 0-15,1-3 0 0,-3 3 0 0,-1-4 0 16,2 2 0-16,-2-1 0 0,0-1 0 0,1 2 0 16,-1 0 0-16,-2-4 0 0,-1 2 0 0,1 0 0 0,-2-1 0 15,3 3 0-15,1-4 0 0,0 0 0 0,0 0 0 0,-1 0 0 16,1 0 0-16,0-5 0 0,0 3 0 0,0 0 0 16,4-6 0-16,0 3 0 0,0-5 0 0,2 1 0 15,0-2 0-15,2-3 0 0,-2 3 0 0,1-8 0 16,-1 1 0-16,-2 2 0 0,6-2 0 0,-1 3 0 15,-3-4 0-15,2 0 0 0,1-3 0 0,-3-5 0 16,2-1 0-16,2-2 0 16,-1 2-512-16,1-8-32 0,-1 2-16 0,-1-1 0 0,4-3 160 0,1 2 16 15,0 6 16-15,-1 0 0 16,5 4-224-16,-2 3-48 0,0 3-16 0,3 1 0 16,1 6-240-16,0-2-64 0,-4-2 0 0,4 5 0 15,0 1-192-15,-2 2-32 0,2-1-16 0,0 3 0 16,-2 1-160-16,2 2-48 0</inkml:trace>
  <inkml:trace contextRef="#ctx0" brushRef="#br0" timeOffset="95400.38">26945 4769 27647 0,'0'-5'2448'0,"0"-1"-1952"0,-4 2-496 0,4-1 0 0,0 3 2560 0,-2-4 432 0,2-3 80 0,-2-2 0 0,0-8-1216 16,-1-2-256-16,1 4-64 0,2 6 0 0,0 3-304 0,0 3-64 0,0 5-16 0,0 4 0 0,2 5-304 0,1 6-64 0,-3-15-16 0,15 62 0 0,-5-15-128 0,-6 7-16 0,1-1-16 0,-1 3 0 0,2 5-272 0,-6-14-48 0,0-10-16 0,0 6 0 0,0 10-272 0,0 9 128 0,-4 6-128 0,2-1 0 0,-2-5 0 0,-1-3 0 0,1-11 0 0,0-4 0 0,4-10 0 0,-2-6 0 0,4-4 0 0,-2-11 0 0,0-1-448 0,0-5-64 0,4-5 0 0,-4-2 0 0,0-4 176 0,-4-1 16 0,4-5 16 0,-2-5 0 0,-2-4 176 0,4-5 128 0,0-8-192 0,0-7 192 0,0-5-352 0,0-1 32 15,4-2 16-15,-2-5 0 16,6-5-192-16,-3-7-32 0,-1-9-16 0,2-2 0 0,3 2 128 0,0 5 32 15,1 8 0-15,-1 15 0 0,-1 7 384 0,-1 14-160 16,-5 9 160-16,2 5 0 0,-4 10 0 0,0 2 128 16,0 6 0-16,0 3 16 0,-4 6 304 0,2 5 48 15,2 5 16-15,-5-3 0 0,3 10 0 0,0 9 0 16,-4 10 0-16,3 9 0 0,-3 5-48 0,-4 1 0 0,1-4 0 0,0 2 0 16,3 0-144-16,-3-3-48 0,5-8 0 0,-2-12 0 31,2-9-688-31,4-8-144 0,4-1-16 0,-4-25-16 15,0 0-1136-15,0 0-208 0</inkml:trace>
  <inkml:trace contextRef="#ctx0" brushRef="#br0" timeOffset="98362.41">26646 5912 33167 0,'-4'-9'2944'0,"-1"1"-2352"0,5 3-464 0,-4-1-128 0,4 0 1280 16,0-1 256-16,0-5 32 0,-6-12 16 0,6-10-416 0,-4-3-80 0,4-7 0 0,4 5-16 0,2 3-240 0,-2 4-64 0,1 6 0 0,5 7 0 0,-5 4 144 0,1 4 32 0,1 5 0 0,3 2 0 0,-10 4-48 0,0 0 0 0,0 0 0 0,0 0 0 0,79 34-224 0,-79-34-48 0,0 0-16 0,84 44 0 0,-84-44-256 0,74 28-48 0,-74-28-16 0,90 15 0 0,-90-15-288 0,101-6 0 0,-42-1 0 0,-1-5 0 0,0-1 0 0,2-2 0 0,0-4 0 0,-3 1 0 0,-10 2-240 0,-4-4 48 0,-7 3 16 0,-4 0 0 0,-12 4-64 0,-7 3-16 15,-7 7 0-15,-2 1 0 0,-10 2-64 0,-3 2-32 16,-10 3 0-16,-5 3 0 15,-3 1-256-15,-3 1-48 0,-13 5-16 0,-10 3 0 16,-5 3-64-16,-8 2-16 0,-1-5 0 0,-3 7 0 16,4-4 176-16,-5 1 48 0,0 3 0 0,-3-1 0 0,3-1 272 0,7-3 48 15,6 3 16-15,1-3 0 0,8 1 48 0,1-2 16 16,4 3 0-16,12-7 0 0,2 1 128 0,8-1 0 16,3-4 0-16,8-2 0 0,1-1 448 0,7-5 32 15,1-1 0-15,4-2 0 0,3 0 80 0,8-2 16 16,1 2 0-16,2-5 0 0,3-1-16 0,-19 6 0 15,57-13 0-15,-20 0 0 0,3 2 192 0,3-4 32 0,-4 1 16 0,5-1 0 16,3-1-128-16,1-3-32 0,5 2 0 0,-4-6 0 16,-6 3-336-16,0-5-80 0,4 3-16 0,-3-3 0 15,-5 3-208-15,2 1 0 0,-5 0 0 0,-4 8 0 16,-4-2-128-16,-7 6-80 0,-2-1-16 0,-4 1 0 31,-2 3-352-31,-7 6-80 0,-3-4-16 0,-3 8 0 16,-3-4 16-16,-7 6 0 0,-3-2 0 0,-4 1 0 0,-6 5 80 15,-5-1 0-15,-2 2 16 0,-9 3 0 0,-8 1 128 0,-2 3 32 0,2-5 0 0,-2 3 0 16,-9 0 160-16,-4 1 48 0,0-7 0 0,9-1 0 16,4-3 192-16,-1-1 0 0,-3-1-160 0,2 0 160 15,4-2 0-15,8 2 0 0,3-3-144 0,10 1 144 16,7-2 0-16,10 0 0 0,3 0 0 0,2-2 0 0,8 2 544 0,2-1 16 16,3-3 0-16,6-2 0 0,4-3-80 0,5-1-16 15,10-5 0-15,9 0 0 0,10-3 64 0,9-1 16 16,6 0 0-16,3-4 0 0,2 3-48 0,-5-3-16 15,-6 6 0-15,-6-2 0 0,-7 3-240 0,4-1-48 16,-4 2-16-16,-2 3 0 0,-47 12-176 0,64-11-176 16,-64 11 48-16,0 0 0 15,65-6-768-15,-65 6-160 0,0 0-32 0,0 0 0 16,0 0-144-16,0 0-48 0,0 0 0 0,10 49 0 16,-20-39 64-16,-3 1 16 0,-2 2 0 0,-4 2-17696 0</inkml:trace>
  <inkml:trace contextRef="#ctx0" brushRef="#br0" timeOffset="99547.25">26997 5888 26719 0,'-3'-4'2368'0,"-3"2"-1888"0,6 0-480 0,-4 0 0 0,2 2 2240 0,1-4 368 0,-1-1 64 0,-4-5 16 0,-3-3-880 0,1-2-160 0,6 0-48 0,-2-5 0 0,8 3-1088 0,-4-2-208 0,0 4-48 0,6 0-16 0,-2 0-96 0,-2 2-16 0,1 1 0 0,1 1 0 0,-2 4 112 0,2-3 16 0,-2 1 0 0,-1 1 0 0,1 1 96 0,2 3 32 16,-4-2 0-16,0 1 0 0,0 3-192 0,2 0-16 0,-2 2-16 0,0 0 0 0,4 0-160 0,-4 0 0 0,3 0 0 0,-3 2 128 0,2-2-128 0,2 2-256 0,0 3 64 0,2-5 16 0,-3 2-192 0,3 2-32 0,-2-4-16 0,1 4 0 15,1-2-16-15,-6 1 0 0,0-1 0 0,4 2 0 0,-4 0 144 0,0-2 32 16,-4 1 0-16,4 1 0 0,-6 0 256 0,3 2 0 16,-3-5 0-16,0 3 0 0,-1 0 320 0,1 2 80 15,0-3 16-15,-1 3 0 0,1-4 80 0,1 2 16 16,-1-1 0-16,-1 3 0 0,1 0-96 0,0-1-16 16,-1 3 0-16,1 1 0 0,0 1-16 0,1 5 0 15,1-2 0-15,-2 2 0 0,-3 2 0 0,5 2-16 16,-1-1 0-16,-5 1 0 0,5 4-112 0,-3-6-32 15,2-1 0-15,1-1 0 0,-3 6-64 0,1-2-16 0,-1-4 0 16,-1 2 0-16,-1-2-16 0,-1 0 0 0,-4 0 0 0,2 0 0 16,-6 2 160-16,0-6 32 0,1 2 0 0,-3-1 0 15,-3 1 16-15,-1 0 16 0,-7-2 0 0,2 2 0 16,2-1-96-16,-2-3-32 0,2 4 0 0,-6-3 0 16,-4-1-96-16,1-1-128 0,1-1 176 0,2-1-176 15,2-1 192-15,2-1-64 0,2 0 0 0,-2-4-128 16,2 2 256-16,-6-4-48 0,0 2-16 0,0-6 0 15,-2 2 48-15,-3-3 0 0,-4-1 0 0,-2-1 0 16,1 0 304-16,-6-5 64 0,-5 3 16 0,-12-6 0 16,-3 0-496-16,0 0-96 0,1 1-32 0,9 2 0 15,3-1 0-15,-1 2 0 0,-15-2 0 0,-6-4 0 16,2 4 0-16,-2-3 0 0,-6-3 0 0,3 2 0 16,-1-3 0-16,2-3 0 0,4 1 0 0,0-5 0 15,6 7 0-15,-12-4 0 0,-13-3 0 0,-9-1 0 0,3 2 0 0,3-2 0 16,3 0 0-16,-2-4 0 0,-5 0 0 0,-4-1 0 15,-8-5 0-15,4-1 0 0,6-2 0 0,13 5 0 16,9 8 0-16,-11-11 0 0,-13-4 0 0,-13-4 0 16,-10-10 0-16,1 3 0 0,18 7 0 0,-10-2 0 15,-12-1 0-15,-8 3 0 0,-6 2 0 0,3 2 0 16,3-2 0-16,4 7 0 0,20 3 0 0,-13-1 0 16,-11-3 0-16,2 3 0 0,12 1 0 0,1 3 0 15,-8 4 0-15,3 2 0 0,-3-1 0 0,8 5 0 16,12-4 0-16,-3 3 0 0,4 3 0 0,1 1 0 15,-3 1 0-15,6-1 0 0,11 0 0 0,2-1 0 16,1 1 0-16,-1-2 0 0,0 1 0 0,-2-1 0 0,-1 3 0 16,7-3 0-16,5-1 0 0,10 5 0 0,-4-2 0 0,4 8 0 15,4 0 0-15,-2 4 0 0,1-3 0 0,-3 3 0 16,2-4 0-16,4 1 0 0,7 5 0 0,0 1 0 16,8 2 0-16,-3 4 0 0,-1 0 0 0,0 2 0 15,-2 8 0-15,0 1 0 0,0 8 0 0,4 0 0 16,-1-1 0-16,7 7 0 0,3 1 0 0,11 0 0 15,6-1 0-15,2-1 0 0,6 6 0 0,-4 2 0 16,7 2 0-16,-1-4 0 0,3 4 0 0,4-2 0 16,0 2-400-1,0 0-80-15,2 11-16 0,-3 6 0 0,1 1 352 0,-3 1 144 0,3 5-128 0,-2-5 128 16,2 1 0-16,-4-1-128 0,4-6 128 0,-6 5 0 16,2 5 0-16,-7 1 0 0,5-9 0 0,-3 5 0 15,0 12 0-15,-8 0 0 0,2 9 0 0,-4-4 0 0,0-5 0 16,2-4 0-16,6-9 0 0,-3-8 0 0,11-6 0 0,-1-3 0 15,0-8 0-15,8-3 0 0,-2-1 0 0,-1 1 0 16,3-7 0-16,-2 7 0 0,2-6 0 0,1-1 0 16,1-1 0-16,0-4 0 0,3-3 0 0,-2-1 0 15,3 1 0-15,-1-1 0 0,0-1 0 0,-3-1-192 16,2 3 192-16,1-1-192 0,-3-3 0 0,3-1 0 16,0 1 0-16,-1 1 0 0,5-5-160 0,-6 0-32 15,6 4-16-15,-3-6 0 16,1 0-336-16,0 0-64 0,2-4-16 0,-1-2 0 15,-3 1-208-15,2-5-32 0,-1 1-16 0,1-8 0 16,4 0-144-16,-4-11-48 0,8 0 0 0,0-2-18640 0</inkml:trace>
  <inkml:trace contextRef="#ctx0" brushRef="#br0" timeOffset="99793.64">16207 5474 1839 0,'-15'8'160'0,"5"-5"-160"0,4 3 0 0,-1-2 0 0,1 0 4032 0,3 1 768 0,-3-1 144 0,-7 5 48 0,-2 6 560 0,-6 4 112 0,-1 6 32 0,1 1 0 0,2 6-3520 0,4-2-688 16,0 6-144-16,2 3-16 0,3 1-192 0,5 3-48 0,-3 0 0 0,3 0 0 0,3 1-256 0,-2-3-48 0,4 0-16 0,0 1 0 0,4-7-272 0,-2-3-64 0,1-7-16 0,3-7 0 0,3 1-272 0,-9-19-144 0,0 0 160 0,0 0-160 0,0 0 160 0,0 0-160 0,81 25 160 0,-62-37-160 0,0 1 176 0,2-4-176 0,-3-4 192 0,7-5-192 0,3-4 0 0,6-8 0 0,5-13 0 0,18-7-144 15,6-8-816-15,15-8-144 0,12 1-48 0,7-2 0 16,12 1-560-16,2 5-112 0</inkml:trace>
  <inkml:trace contextRef="#ctx0" brushRef="#br0" timeOffset="118218.72">10358 12132 23039 0,'0'2'2048'0,"-4"-2"-1648"0,4 0-400 0,0 0 0 0,-1 0 2384 0,1 0 400 0,-2 0 80 0,0 0 16 0,-2 0-576 0,2 0-96 0,-2 0-32 0,4 0 0 0,0-2-1248 0,-3 2-256 0,3 0-48 0,0 0-16 0,0 0 80 0,3-1 16 0,-3-1 0 0,4-2 0 0,-2 0 64 0,2 2 32 0,0-2 0 0,1 1 0 0,-3 1 32 0,2-4 0 0,1 1 0 0,3 1 0 0,-1-4-192 0,7 1-16 0,-5-3-16 0,-9 10 0 0,0 0-304 0,43-28-64 0,-43 28-16 0,0 0 0 0,0 0-224 0,66-22 0 0,-66 22 0 16,0 0 0-16,77-12 0 0,-77 12 0 0,0 0 0 0,0 0 0 16,79 15 0-16,-79-15 0 0,0 0 0 0,0 0 0 15,41 64-224-15,-35-37 64 0,-6 6 16 0,-4 3 0 16,-1 7-48-16,-5 4-16 0,-1-3 0 0,-2 1 0 15,-6-2-48-15,0-2-16 0,4 2 0 0,-6-5 0 16,3 0 48-16,-1 1 16 0,-6-5 0 0,7 0 0 16,-1-6 208-16,6-13-144 0,3-2 144 0,1-3-128 15,1 3 128-15,-1-2 0 0,0-2 0 0,1 3 0 16,1-7 320-16,3 3 32 0,-2-3 16 0,2 1 0 16,4-2-64-16,4 0-16 0,-4-4 0 0,0 0 0 15,0 0-32-15,0 0 0 0,70-17 0 0,-70 17 0 16,0 0 64-16,84-34 16 0,-84 34 0 0,59-30 0 15,-59 30-112-15,67-27-32 0,-67 27 0 0,0 0 0 16,83-30-192-16,-83 30 0 0,0 0 0 0,0 0 0 16,75-20-688-16,-75 20-16 0,0 0-16 0,0 0 0 15,0 0-1008-15,0 0-208 0,0 0-48 0,0 0-19984 16</inkml:trace>
  <inkml:trace contextRef="#ctx0" brushRef="#br0" timeOffset="118385.49">11104 12542 45151 0,'-2'2'2000'0,"-1"-2"416"0,3 2-1936 0,0-2-480 15,0 0 0-15,0-2 0 0,3 2 1344 0,3-2 160 16,0-2 32-16,-6 4 16 0,0 0-272 0,0 0-48 16,0 0-16-16,75-20 0 0,-75 20-1216 0,0 0 0 15,0 0-288-15,0 0 48 16,83-19-1584-16,-83 19-320 0</inkml:trace>
  <inkml:trace contextRef="#ctx0" brushRef="#br0" timeOffset="118886.9">11512 11619 42383 0,'0'0'3776'0,"0"0"-3024"0,0 0-608 0,0 0-144 16,0 0 1344-16,0 0 224 0,4 0 48 0,-2 0 16 15,-2 0 416-15,0 0 96 0,0 0 16 0,0 0 0 16,0 0-1536-16,0 0-304 0,0 0-64 0,84 34-16 16,-84-34-240-16,0 0 0 0,0 0 0 0,0 0 0 15,55 62-448-15,-55-62-16 0,13 40-16 0,-13-40 0 16,6 52-720-16,-6-22-144 0,0 8-16 0,-4-4-16 16,2 0 96-16,-2 3 0 0,0-3 16 0,-3 0 0 15,3 3 560-15,-5-8 96 0,-1 1 32 0,5-10 0 0,-3-1 576 0,6-6 0 16,-3-3 0-16,5-8 0 0,0 5 544 0,2-7 80 15,-2 0 16-15,0 0 0 0,0 0 176 0,0 0 32 16,0 0 16-16,52-24 0 0,-52 24 96 0,0 0 0 16,53-25 16-16,-53 25 0 0,0 0-176 0,77-19-32 15,-77 19-16-15,0 0 0 0,75-13-368 0,-75 13-64 16,0 0 0-16,0 0-16 0,101 13-80 0,-101-13-16 16,0 0 0-16,0 0 0 0,79 46 240 0,-79-46 64 15,0 0 0-15,32 56 0 0,-32-56-384 0,10 38-128 0,-10-20 0 16,-6 3 0-16,2-2 0 0,-5 0 0 0,-4-1 0 0,-2-1 0 15,0 2 0-15,-4-2 0 0,-2 0 0 0,-1-2 0 16,-3 2 0-16,1-2 0 0,5-4 0 0,-9 2 0 16,0-1 0-16,-6-1 0 0,4 0 0 0,-4-1 0 31,6-1-592-31,0-3-112 0,1-1-32 0,5-1 0 16,-3 0 0-16,7-2 0 0,-3 1 0 0,4-3 0 15,2 0-144-15,2 0-16 0,5-2-16 0,-1 2 0 0,5-1-368 16,4-1-64-16,0 2 0 0,4-6-19712 0</inkml:trace>
  <inkml:trace contextRef="#ctx0" brushRef="#br0" timeOffset="128185.1">10695 13252 13823 0,'0'-3'1216'0,"0"3"-960"0,0 0-256 0,0 0 0 0,0 0 4496 0,0 0 864 0,0 3 160 0,0-3 48 0,0 2-2672 0,0-2-528 0,0 0-96 0,0 0-32 0,0 0-1056 0,0 0-224 0,1 47-32 0,-1-37-16 0,-1 8-128 0,1-1-16 0,-6 4-16 0,2 4 0 0,-5 8-224 0,-1 11-32 0,-3 8-16 0,-2 8 0 0,0 8-112 0,-7 7-32 0,1 0 0 0,-3 0 0 0,-1-3-208 0,1-6-128 0,5-8 128 0,-4-5-128 0,5-1-336 0,-1 3-144 0,2 1-32 0,-2 0 0 0,4 3-512 0,2-10-96 0,2-10-32 0,7-3-19584 0</inkml:trace>
  <inkml:trace contextRef="#ctx0" brushRef="#br0" timeOffset="128658.65">8960 15357 39615 0,'0'0'3520'0,"-4"0"-2816"15,2 0-560-15,0 2-144 16,1 0 832-16,1 4 144 0,-6-1 32 0,-2 8 0 16,3 4 336-16,-1 10 80 0,-1 3 16 0,5 7 0 15,2 1-800-15,0 7-176 0,0 4-16 0,0 3-16 0,0 9-32 0,2 1 0 16,1 1 0-16,1 1 0 0,2 2-208 0,-2-9-64 16,1-1 0-16,5-5 0 15,-5-8-576-15,-5-43-112 0,19 71-16 0,-19-71-16 16,19 51-752-16,-19-51-160 0,0 0-32 0,0 0-19040 15</inkml:trace>
  <inkml:trace contextRef="#ctx0" brushRef="#br0" timeOffset="128943.3">9445 15515 42383 0,'-10'24'1872'0,"3"-8"400"0,5 2-1824 0,-2-5-448 0,2-1 0 0,2-3 0 0,0 2 1408 0,0 12 192 0,0 5 48 0,2 8 0 0,2 7 128 0,5 2 16 0,1-3 16 0,-10-42 0 0,26 62-976 0,-26-62-208 0,0 0-48 0,0 0 0 0,75 47 0 0,-75-47 0 0,0 0 0 0,62-16 0 0,-62 16-960 0,40-31-208 0,-21 10-48 0,-1-4 0 0,1-3 240 0,-4-6 32 0,0 2 16 0,-2 2 0 0,-3 0-112 0,-5 2-32 0,1 4 0 0,-2 1 0 0,-8 8-16 0,-2-4 0 0,-3 4 0 0,-4 2 0 0,-2 2 208 0,-6-2 48 0,2 3 0 0,-5 1 0 0,1 3 0 0,-1 3 16 0,0 6 0 0,1-3 0 16,4 6-256-16,2 1-48 0,-2 5-16 0,4 1 0 16,6 2-416-16,0-2-96 0,1 4-16 0,6-2-19136 15</inkml:trace>
  <inkml:trace contextRef="#ctx0" brushRef="#br0" timeOffset="131815.51">10939 15489 35935 0,'-4'4'3200'0,"0"-1"-2560"0,2 1-512 0,2 2-128 0,-3-6 1200 0,3 2 208 0,-4 1 64 0,2-1 0 0,2 6 576 0,-4 1 128 0,1 0 32 0,3-9 0 0,0 0-288 0,0 0-48 0,0 0-16 0,0 0 0 0,0 0-784 0,0 0-176 0,0 0-16 0,0 0-16 0,0 0-688 0,0 0-128 0,0 0-48 0,0 0 0 0,0 0 0 15,0 0 0-15,0 0 0 0,56 47 0 0,-56-47 0 0,0 0 0 0,0 0 0 0,0 0 0 0,0 0 0 0,0 0 0 0,0 0 0 0,0 0 0 0,0 0-2192 0,0 0-432 0</inkml:trace>
  <inkml:trace contextRef="#ctx0" brushRef="#br0" timeOffset="132568.04">18099 11326 7359 0,'-9'11'656'0,"3"-5"-528"16,2 2-128-16,-1-3 0 0,5-1 7440 0,0-2 1456 16,0 0 304-16,-4 0 48 0,4 1-5232 0,-4 3-1056 15,2 0-208-15,2-1-32 0,-4 3-288 0,4-8-64 16,4 4-16-16,-2-4 0 0,2 0-1888 0,0 1-464 16,-3 3 0-16,3-4 0 0,0 0 0 0,2 0 128 15,-3 2-128-15,3 0 64 0,0 0-64 0,-3 2 0 16,-3-4 0-16,0 0 0 0,0 0 0 0,0 0 0 15,0 0 0-15,0 0 0 0,0 0 0 0,0 0 0 16,34 77 0-16,-34-77 0 16,0 0-2624-16,0 0-480 0</inkml:trace>
  <inkml:trace contextRef="#ctx0" brushRef="#br0" timeOffset="133069.72">18473 10668 40543 0,'-4'-9'1792'0,"4"3"384"0,0-1-1744 0,0 5-432 0,0-4 0 0,0 3 0 0,4-1 1312 0,2-2 176 0,-1-3 48 0,8-4 0 0,2-2 464 0,6 0 112 0,2 0 0 0,1-2 16 0,1 5-528 0,3 1-128 0,0 2 0 0,-28 9-16 0,58-8-1168 0,-58 8-208 0,0 0-80 0,77 13 0 0,-77-13 0 0,0 0 0 0,0 0 0 0,62 59 0 0,-62-59 0 0,0 0 0 0,15 75 0 0,-15-75 0 0,-5 69 0 0,-9-31 0 0,-1-1 0 0,-3 3 0 0,-1-2 0 0,-2-5 0 0,2 1 0 0,-3-6 0 0,5-1-704 0,-2-3-96 0,4-5-16 0,2-4 0 0,4-2 512 0,-1-5 112 0,5-3 0 0,-3-3 16 0,6 2 176 0,-2-4 0 0,8 0 0 0,-4-6 0 0,4 6 0 0,2-5 224 15,3 1-32-15,-9 4 0 0,0 0 512 0,43-13 80 16,-43 13 32-16,0 0 0 0,68-12-656 0,-68 12-160 15,58-3 0-15,-58 3 0 0,66 0 0 0,-66 0 0 16,73 5 0-16,-73-5 0 0,68 15 0 0,-68-15 0 16,0 0 0-16,73 32 0 0,-73-32 0 0,0 0 0 15,0 0 0-15,60 74 0 0,-60-74 0 0,0 0 0 0,10 65 0 0,-10-65 0 16,-8 47 0-16,2-17 0 0,-5-9 0 0,2 4 0 16,-4 1 0-16,-2-2 0 0,-4 1 0 0,0-3 0 15,-2-1 0-15,3-2 0 0,-1-6 0 0,-4-2 112 16,6-5-112-16,0-2 0 0,2-3 0 0,0-2 0 15,0-3 0-15,-4-2 0 0,4 0 0 0,2-3 0 16,0 0-1712 0,2-4-272-16,5 1-64 0,2 3-14176 0,4-4-2832 0</inkml:trace>
  <inkml:trace contextRef="#ctx0" brushRef="#br0" timeOffset="133954.17">19024 12055 12895 0,'-2'-2'1152'0,"2"1"-928"0,-4 1-224 0,4 0 0 0,0-4 2160 0,-2 2 384 0,2-2 80 0,-4-1 0 0,-1-5 1376 0,1-3 272 0,-2-2 48 0,-1 0 16 0,5 2-2432 0,-2-2-496 0,0 0-80 0,4 0-32 0,-1 3-128 0,2 1-16 0,1 2-16 0,4 3 0 0,0-1-64 0,-3 5-16 0,-3 2 0 0,0 0 0 0,0 0-208 0,0 0-32 0,68-8-16 0,-68 8 0 0,0 0-128 0,71 8-32 0,-71-8 0 0,0 0 0 0,96 2-160 0,-96-2-32 0,64 0-16 0,-64 0 0 0,0 0 16 0,77-8 0 0,-77 8 0 0,0 0 0 0,0 0-448 0,62-2 0 16,-62 2 0-16,0 0 0 0,0 0 0 0,0 0 0 0,0 0 0 0,0 0 0 16,21 60 0-16,-21-60 0 0,-10 34 0 0,3-17 0 15,-2 6 0-15,-5 5 0 0,-1 0 0 0,0 2 0 16,2-2 0-16,-6 0 0 0,4 1 0 0,-3-3 0 15,3-4 0-15,-1 3 0 0,1-6 0 0,2-4 0 16,0-6 0-16,2 2 0 0,5-3 0 0,2-2 0 16,-1-3 0-16,5-3 0 0,0 0 0 0,0 0 0 15,0 0 0-15,0 0 0 0,0 0 0 0,0 0 0 16,0 0 0-16,0 0 0 0,69-3 0 0,-69 3 0 16,0 0 0-16,57-15 0 0,-57 15 0 0,43-19 0 15,-43 19 0-15,47-23 0 0,-47 23 0 0,45-24 0 16,-45 24 0-16,49-21 0 0,-49 21 0 0,47-22 0 15,-47 22 0-15,39-21 0 0,-39 21 0 0,32-19 0 16,-32 19-656-16,0 0-224 0,30-21-32 0,-30 21-16 16,0 0-1088-16,0 0-224 0,0 0-32 0,0 0-20144 15</inkml:trace>
  <inkml:trace contextRef="#ctx0" brushRef="#br0" timeOffset="134756.35">17599 13536 5519 0,'-28'21'496'0,"15"-12"-496"0,1 1 0 0,3-5 0 0,3-1 4032 0,3 0 720 0,-3-2 144 0,-1 1 32 0,-5 7-768 0,-1-6-160 0,2 1-32 0,-4 1 0 0,5-2-2128 0,3-4-432 0,1 0-96 0,2-6-16 0,4 2-368 0,4-5-80 0,2-1-16 0,3-5 0 0,-9 15 96 0,28-33 16 0,-3 10 0 0,3-3 0 0,10-2 80 0,-3 1 0 0,7 1 16 0,7-6 0 0,13-7-144 0,17-5-16 0,16-8-16 0,9 3 0 0,7-2-288 0,0 0-64 0,-4 4-16 0,2-5 0 0,-4-7-32 0,11-1 0 0,1-5 0 0,5-1 0 0,4 0-464 0,-2 2 128 0,-13 2-128 0,-8 4 64 15,2 1-64-15,-1 5 0 0,-10 9 0 0,-4-2 0 16,-4 1 0-16,1 1 0 0,-6 0 0 0,-10 2 0 15,-11 5 0-15,6-2 0 0,-2 1 0 0,2-1 0 16,-8 4 0-16,-5 8 0 0,-1 1 0 0,-5 7 0 0,-47 18 0 0,83-34 0 16,-83 34 0-16,58-25 0 0,-58 25 0 0,49-22 0 15,-49 22 0-15,0 0 0 0,51-25 0 0,-51 25 0 16,0 0 0-16,0 0 0 0,0 0 0 0,0 0 0 16,0 0 0-16,0 0 0 15,0 0-1968-15,0 0-384 0,0 0-80 0,0 0-21328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06:06.0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6-05T15:08:28.610"/>
    </inkml:context>
  </inkml:definitions>
  <inkml:trace contextRef="#ctx0" brushRef="#br0">17586 12450 8287 0,'-2'0'736'0,"2"0"-592"0,0-2-144 0,-2 2 0 0,2 0 1456 0,-2-2 256 0,2 2 48 0,-5 0 16 0,1-5 304 0,-2 1 64 0,3 0 16 0,-3 2 0 0,2-7-320 0,0 1-64 0,2-1-16 0,2 1 0 0,-3-1-160 0,1 1-16 0,2-3-16 0,-2-2 0 0,2 2-224 0,0 1-64 0,2-5 0 0,0 2 0 0,-2-2-576 0,3 0-112 0,3-4-16 0,0 1-16 0,1 2-272 0,3 0-48 0,-5 1-16 0,7-4 0 0,5-6-224 0,3-5 0 0,8-7 0 0,1-1 0 0,4 2-144 0,-3-5-80 0,4 5-16 0,-2 1 0 0,-2 3-624 0,-2 3-128 0,-28 29-32 0,53-47 0 0,-53 47-784 0,40-37-176 0,-40 37-16 0,0 0-12576 0</inkml:trace>
  <inkml:trace contextRef="#ctx0" brushRef="#br0" timeOffset="820.7">18123 11337 14735 0,'0'-1'1312'0,"0"-5"-1056"0,0 4-256 0,0 0 0 0,0 2 1792 0,0 0 320 0,4-4 48 0,-4-1 16 0,2-1 352 0,2 2 80 0,5-3 16 0,-9 7 0 0,0 0-1392 0,0 0-272 0,0 0-48 0,0 0-16 0,81 11-64 0,-81-11 0 0,0 0-16 0,0 0 0 0,85 55-176 0,-85-55-16 0,0 0-16 0,69 65 0 0,-69-65-336 0,43 59-64 0,-28-33-16 0,-5 6 0 0,-1 0-64 0,-3 2 0 0,-6 1-128 0,0 3 192 0,-6-8-192 0,2 2 128 0,-5-6-128 0,-4 3 0 0,2-3 0 0,-4-2 128 0,1-3-128 0,-1-2 0 0,-5 0 0 0,1-1 0 15,0-6 0-15,0-3 0 0,1-3 0 0,-1-4 0 16,4-1 0-16,-4-4 0 0,4-3 0 0,5 0-160 16,-3-3 160-16,6-2-128 0,3-1 128 0,0 1 0 15,4 2 0-15,4-6 0 0,0 5 160 0,1-5 16 16,5 2 0-16,-1 0 0 0,-9 13 80 0,0 0 0 0,49-36 16 0,-49 36 0 15,0 0-64-15,68-41-16 0,-68 41 0 0,0 0 0 16,81-30-192-16,-81 30 176 0,0 0-176 0,82-21 160 16,-82 21-160-16,0 0 0 0,0 0 0 0,83-4 0 31,-83 4-528-31,0 0 16 0,0 0 0 0,0 0 0 16,0 0-592-16,0 0-112 0,86 12-32 0,-86-12-16160 0</inkml:trace>
  <inkml:trace contextRef="#ctx0" brushRef="#br0" timeOffset="1531.31">18509 10574 21183 0,'-2'0'1888'0,"2"0"-1504"0,-4 0-384 0,4 0 0 0,0 0 2752 0,0 0 464 0,-4 2 112 0,2 4 0 0,-1 0-848 0,3 7-176 0,-4 2-48 0,2 4 0 0,4 7-1424 0,2 4-304 0,-1 4-48 0,3 5-16 0,3-1-144 0,1 3-48 0,-1 1 0 0,1-5 0 0,-1 3-272 0,2-7 0 0,2-1 0 0,-13-32 0 0,29 64-512 0,-29-64-144 0,30 53-48 0,-30-53-18144 0</inkml:trace>
  <inkml:trace contextRef="#ctx0" brushRef="#br0" timeOffset="2241.16">16975 12296 10127 0,'-5'6'896'0,"5"-6"-704"0,-4 0-192 0,4 1 0 15,0-1 1552-15,0 0 288 0,0-1 48 0,0 1 16 16,0-6 1616-16,4 2 336 0,1-3 64 0,-1-1 16 0,2 1-1408 0,-1-1-288 15,3-1-48-15,-1-4-16 0,3-6-1120 0,-1-4-224 16,0 6-64-16,1-9 0 0,-1 0-256 0,4-8-64 16,-3 0-16-16,5-4 0 0,0-5-224 0,0 2-32 15,-2 7-16-15,2-2 0 0,-4 2-160 0,3 1 0 16,1-5 0-16,-2 4 0 0,2 0-224 16,-2 1-80-16,-4 1-16 0,-1 5 0 15,-1 9-160-15,-1-1-32 0,0 6-16 0,-3 1 0 16,1 3-1328-16,-4 5-272 0,0 0-48 0,0 3-13792 0</inkml:trace>
  <inkml:trace contextRef="#ctx0" brushRef="#br0" timeOffset="2624.64">17086 11274 14735 0,'0'-10'1312'0,"0"5"-1056"0,0 1-256 0,0-2 0 0,0 2 3648 0,0 1 688 0,0-7 128 0,4-9 16 0,1-7-1248 0,-1 2-256 0,6-4-48 0,-1 5-16 0,6 2-1776 0,0 6-368 0,-15 15-64 0,0 0 0 0,0 0-400 0,71-28-80 0,-71 28-16 0,0 0 0 0,0 0-208 0,0 0 0 0,93 25 0 0,-93-25 0 0,0 0 0 0,0 0-160 0,52 67 0 0,-42-39 0 0,-5 1-208 0,1-1-32 0,-2 6-16 0,-4 5 0 0,0-1 32 0,-4-1 0 0,2-1 0 0,2-4 0 0,-4-6 112 0,2-1 16 0,0-7 16 0,1-4 0 0,1-3 48 0,0-4 16 15,1-1 0-15,1-6 0 0,0-4-16 0,4 2 0 16,1-7 0-16,-1-4 0 0,3 1 192 0,1-6 0 16,-1 1 0-16,1 0-128 0,5-8 128 0,-4 3 176 15,2 7-48-15,-4-8 0 0,7-1-128 0,-1-4 0 16,1 1 144-16,1-5-144 15,0 4-576-15,-2 2-176 0,-3 2-32 0,1 5-16000 0</inkml:trace>
  <inkml:trace contextRef="#ctx0" brushRef="#br0" timeOffset="3075.49">17330 10573 26719 0,'-9'-14'1184'0,"3"7"240"16,3-1-1136-16,-3 3-288 0,6-5 0 0,-4 5 0 15,4-3 2768-15,0-3 496 0,-4-8 112 0,4-3 16 0,0-3-1728 0,0 5-320 16,4 4-80-16,0 1-16 0,2 4-736 0,-3 6-128 16,7 1-48-16,-10 4 0 0,0 0-176 0,0 0-32 15,0 0-128-15,0 0 192 0,0 0-192 0,88 41 0 16,-88-41 0-16,0 0 0 0,38 45 0 0,-38-45 0 16,0 0 0-16,20 43 0 0,-12-29-320 0,-6 1 0 15,1 0 0-15,-3 2 0 16,4-2-64-16,-4-6-32 0,-4 4 0 0,4-2 0 0,0 1 112 0,-3-3 32 15,1 1 0-15,2-3 0 0,0 2-48 0,-4-3-16 16,4 3 0-16,0-5 0 16,0 2-240-16,0-4-32 0,0 0-16 0,0-2 0 15,4 0-64-15,1-4-16 0,1 4 0 0,2-6 0 16,3-1 112-16,-2 1 16 0,6-7 0 0,4 2 0 16,-19 11-32-16,38-32 0 0,-14 11 0 0,-24 21 0 15,55-39-800-15,-55 39-176 0</inkml:trace>
  <inkml:trace contextRef="#ctx0" brushRef="#br0" timeOffset="3925.77">16037 12230 23039 0,'0'-6'2048'0,"0"6"-1648"0,-3-3-400 0,3-1 0 0,0 2 2352 0,0-5 384 0,0-1 80 0,-4-9 0 0,4-7-592 0,-2-6-128 0,2-4-32 0,0-8 0 0,0-6-1232 0,2-5-240 0,2 4-48 0,-1 0-16 0,3 4-192 0,-2 0-32 0,5-9-16 0,-3 3 0 0,3 6-160 0,-3 3-128 0,0 3 192 0,1 7-192 0,-1 8 0 0,-1-3 0 0,3-1 0 0,-1-4 0 0,1 8 0 0,-2 3 0 0,-3 2 0 0,3 4 0 0,-4 6 0 0,0 5 0 0,-2-2 0 0,0 1 0 0,0 3-496 0,0 0-48 0,-2 4-16 0,0 0-12064 0,2 3-2416 0</inkml:trace>
  <inkml:trace contextRef="#ctx0" brushRef="#br0" timeOffset="4411.51">15913 11110 2751 0,'4'-7'256'0,"2"1"-256"16,-2 0 0-16,-4-3 0 0,1 3 2176 0,3 3 384 16,-2-3 64-16,6-7 32 0,3-6 1824 0,2-9 352 15,6-2 80-15,0 0 16 0,-2 1-1728 0,1 5-320 0,1 0-80 0,0 7-16 16,-4 5-1632-16,-15 12-320 0,0 0-64 0,0 0 0 15,0 0-352-15,0 0-64 0,81-15-16 0,-81 15 0 16,0 0-336-16,0 0 144 0,37 59-144 0,-35-41 0 16,2 1 0-16,-4 6 0 0,0-1 0 0,-4 0-192 15,2-5-64-15,-1 2 0 0,-1 1 0 0,2 3 0 32,-2-6-128-32,0-1-48 0,3 1 0 0,1-2 0 0,0-4 112 0,1-3 32 0,3-6 0 0,0 1 0 15,2-5 112-15,-3 2 32 0,7-4 0 0,-3-2 0 16,3 1 144-16,-3-3 0 0,4-3 160 0,-1-3-160 15,3-1 304-15,-4-2-48 0,3 2 0 0,1-2 0 16,-4 0-112-16,2-4-16 0,3 4-128 0,-5-6 192 16,6 3-192-16,-6-1 0 0,5 2-192 0,-7 0 192 15,6 0-1600-15,-3 0-192 0</inkml:trace>
  <inkml:trace contextRef="#ctx0" brushRef="#br0" timeOffset="4679.81">16255 10279 16575 0,'-1'4'1472'0,"-3"2"-1168"15,0-6-304-15,2 2 0 0,2 0 3392 0,0 3 608 16,-4 5 128-16,1-1 32 0,1 8-1104 0,2 2-224 16,2 0-32-16,5-3-16 0,-7-16-1632 0,0 0-336 15,0 0-64-15,45 55-16 0,-45-55-320 0,0 0-64 16,0 0-16-16,0 0 0 0,94 11-160 0,-94-11-48 0,0 0 0 0,0 0 0 15,89-17-128-15,-89 17 0 0,0 0 0 16,71-28 128-16,-71 28-320 0,0 0-80 0,71-34-16 0,-71 34 0 31,44-24-320-31,-44 24-64 0,0 0-16 0,45-34 0 16,-32 25-336-16,-8-5-80 0,3 3-16 0,-2 2-16656 0</inkml:trace>
  <inkml:trace contextRef="#ctx0" brushRef="#br0" timeOffset="4829.64">16567 10129 15663 0,'-2'10'688'0,"-1"-5"144"0,-3 3-656 0,2-1-176 16,4-1 0-16,-3-1 0 0,1 7 2880 0,-2 8 560 15,0 9 96-15,-1 16 32 0,1 11-1072 0,2 0-192 16,2 5-64-16,2 1 0 0,5 0-1440 0,3 0-288 16,-1 0-64-16,6-4-17152 15</inkml:trace>
  <inkml:trace contextRef="#ctx0" brushRef="#br0" timeOffset="41836.89">16793 14235 3679 0,'0'-2'320'0,"0"-1"-320"0,0 1 0 0,0 2 0 0,-4 0 1248 0,4 0 176 0,0-4 48 0,0 2 0 0,0-2 800 0,0 1 160 0,0-1 48 0,0 2 0 0,0 2 80 0,-2-4 0 0,2 2 16 0,0 0 0 0,0 2-144 0,0 2-48 0,0 0 0 0,0 2 0 0,0 2-896 0,0 3-176 0,0 2-32 0,0 6-16 0,0-4-672 0,2 10-128 0,2 3-16 0,0 1-16 0,-2 6-64 0,5 1-16 0,-1 2 0 0,-1-2 0 0,3 3-64 0,-1 3-16 0,3-3 0 0,-1 3 0 0,1-1 0 0,-5-1 0 0,5-4 0 0,-1-6 0 0,0 0-32 0,1-2-16 0,-5-1 0 0,3-3 0 0,1 1-224 0,1-1 176 0,-5-1-176 0,-5-21 160 0,19 40-160 0,-13-25 0 0,-1 0 0 16,3-2 0-16,-6-8 0 0,2 3-144 0,-1-2 144 0,3-1-208 0,-4-1-336 0,2 2-64 0,1-6-16 0,-1 0-12560 0,2 0-2528 0</inkml:trace>
  <inkml:trace contextRef="#ctx0" brushRef="#br0" timeOffset="42566.16">16840 15635 18431 0,'0'0'1632'0,"0"-3"-1312"0,0 3-320 0,0-2 0 16,0 0 2272-16,0 0 384 0,0-2 80 0,0-1 16 16,6-5 192-16,-3 1 32 0,3-3 16 0,3 3 0 15,-9 9-1840-15,0 0-384 0,0 0-64 0,0 0 0 16,81-11-240-16,-81 11-32 0,0 0-16 0,0 0 0 16,88 41-192-16,-88-41-32 0,0 0-16 0,57 53 0 15,-57-53-176-15,0 0 128 0,36 67-128 0,-27-42 128 16,-2 3-128-16,-5 0 0 0,2-7 0 0,-4 7 0 15,0 2 0-15,-6 4-176 0,3 4 176 0,-7-1-128 16,-1-1 128-16,2-2 0 0,-5-2-144 0,-1-4 144 0,0-4 0 0,2-5 0 16,-2-4-144-16,0-4 144 0,-2-1 0 0,6-6 0 15,-4-1 0-15,2-3 0 0,3-3 0 0,1 1 0 16,3-2 0-16,3 0 0 0,1 0 224 0,2 2 0 16,0-1 0-16,5 1 0 0,-1-4 160 0,2 2 48 15,-6 4 0-15,0 0 0 0,0 0 48 0,0 0 16 16,0 0 0-16,88-22 0 0,-88 22-48 0,0 0-16 15,0 0 0-15,87-15 0 0,-87 15-208 0,0 0-32 16,0 0-16-16,84-4 0 0,-84 4-176 0,0 0 0 16,0 0 0-16,0 0 0 15,79-2-656-15,-79 2-16 0,0 0 0 0,0 0 0 16,0 0-576-16,0 0-112 0,0 0-32 0,0 0-18192 0</inkml:trace>
  <inkml:trace contextRef="#ctx0" brushRef="#br0" timeOffset="42876.31">17212 15310 32991 0,'-8'-2'720'0,"5"2"160"0,-1 0 16 0,2 0 48 0,2-2-752 0,0 2-192 0,0 0 0 0,0 0 0 0,0 2 2240 0,0 0 400 0,6 2 96 0,-1 0 16 0,-5-4-1616 0,0 0-320 0,0 0-64 0,0 0-16 0,0 0-432 0,57 41-96 0,-57-41-16 0,0 0 0 0,0 0-336 0,0 0-80 0,0 0-16 0,71 36 0 0,-71-36-752 0,0 0-160 0,0 0-16 0,0 0-17824 0</inkml:trace>
  <inkml:trace contextRef="#ctx0" brushRef="#br0" timeOffset="43032.97">17402 15107 23951 0,'0'4'2128'0,"0"2"-1696"15,2-3-432-15,-2 3 0 0,3-4 3136 0,-3 4 560 0,4 5 96 0,-4-11 32 16,11 49-1808-16,-1-15-352 0,-1 5-80 0,1 0-16 15,-1 3-800-15,0-3-144 0,3-1-48 0,-3-8 0 16,1 2-576-16,-1-8 0 0,-9-24 0 0,15 53-20176 16</inkml:trace>
  <inkml:trace contextRef="#ctx0" brushRef="#br0" timeOffset="43635.24">17437 14427 16575 0,'0'0'1472'0,"0"0"-1168"0,0 2-304 0,0-2 0 0,0 0 2336 0,0 0 416 0,0 2 64 0,0-2 32 0,4 3 480 0,0 1 112 0,-4-4 16 0,0 0 0 0,0 0-2224 0,0 0-432 0,49 64-96 0,-49-64 0 0,34 53-128 0,-34-53-32 0,43 69 0 0,-43-69 0 0,43 85-80 0,-18-42-16 0,-3 2 0 0,-5-2 0 0,-17-43-96 0,34 72-32 0,-34-72 0 0,41 69 0 0,-41-69-192 0,28 53-128 0,-28-53 160 0,0 0-160 0,40 66 0 0,-40-66-208 0,0 0 16 0,39 60 0 0,-39-60-640 0,0 0-128 0,0 0-32 0,57 54-18496 16</inkml:trace>
  <inkml:trace contextRef="#ctx0" brushRef="#br0" timeOffset="44185.98">18050 15598 33167 0,'-4'-4'1472'0,"4"2"304"0,0-4-1424 0,0 3-352 16,0 3 0-16,0-4 0 0,0 0 1632 0,4-3 256 15,4-3 48-15,-8 10 16 0,0 0-864 0,35-32-192 16,-35 32-16-16,0 0-16 0,0 0-384 0,0 0-80 15,85 0-16-15,-85 0 0 0,0 0-384 0,0 0 128 16,60 53-128-16,-60-53 0 0,0 0 0 0,34 64-256 16,-34-64 48-16,9 51 0 15,-3-23-176-15,-6 6-16 0,0 3-16 0,-6 3 0 0,6-10 64 0,-7-2 16 16,1-4 0-16,1-1 0 0,-1-2 176 0,-4-3 160 16,1 1-208-16,0-8 80 0,-1-1 128 0,5-1 0 15,-3-3 0-15,2 1 0 0,3-3 336 0,1-2 0 16,-2 2 0-16,4-4 0 0,0 0 64 0,0 0 16 0,0 0 0 0,0 0 0 15,0 0-32-15,0 0-16 0,0 0 0 0,0 0 0 16,0 0-48-16,0 0-16 0,81-19 0 0,-81 19 0 16,0 0-176-16,0 0-128 0,0 0 144 0,77-24-144 15,-77 24-224-15,0 0-144 0,0 0-16 0,62-25-13152 16,-62 25-2624-16</inkml:trace>
  <inkml:trace contextRef="#ctx0" brushRef="#br0" timeOffset="44402.67">18264 15276 39615 0,'-1'-3'1760'0,"1"1"352"0,0-4-1680 0,1 2-432 15,1 4 0-15,-2-3 0 0,2 1 960 0,2-6 96 16,-4 8 32-16,0 0 0 0,0 0-320 0,49-35-48 15,-49 35-16-15,0 0 0 16,0 0-896-16,56-32-192 0,-56 32-48 0,0 0-19616 16</inkml:trace>
  <inkml:trace contextRef="#ctx0" brushRef="#br0" timeOffset="44703.57">18407 15126 27647 0,'0'-6'1216'0,"0"3"256"0,0 3-1168 0,0-6-304 0,4 4 0 0,-4 0 0 16,2-3 2384-16,-2 5 432 0,0 0 64 15,0 0 32-15,37-32-1328 0,-37 32-272 0,0 0-48 0,0 0-16 16,0 0-816-16,0 0-176 0,0 0-16 0,0 0-16 16,81 13-224-16,-81-13 0 0,10 28 0 0,-10-28 0 15,5 34-400-15,-5-17 16 0,0 0 16 0,0 1 0 16,-3 3 48-16,1-6 0 0,-2 4 0 0,4-4 0 15,-6 0-32-15,2-2 0 0,4-2 0 0,-3-1 0 16,1-1 352-16,2-1 0 0,0-3-144 0,0-1 144 16,0 2 208-16,0-6 112 0,0 0 0 0,0 0 16 15,0 0-80-15,0 0 0 0,0 0-16 0,0 0 0 0,0 0-96 16,0 0-16-16,0 0 0 0,0 0 0 0,92 0-368 16,-92 0-80-16,0 0 0 0,0 0-17984 15</inkml:trace>
  <inkml:trace contextRef="#ctx0" brushRef="#br0" timeOffset="45792.29">18398 14316 8287 0,'0'4'736'0,"-4"-4"-592"0,4 0-144 0,0 0 0 0,0 0 1536 0,-2 0 288 0,2 0 48 0,0 0 16 0,-4 2 1248 0,3 0 256 0,1-1 64 0,-2-1 0 0,2 0-1136 0,0 4-208 0,0-4-64 0,2 0 0 0,-1 0-512 0,3 0-96 0,-2 2-32 0,6 0 0 0,-3 4-672 0,-5-6-144 0,0 0-16 0,0 0-16 0,0 0-48 0,0 0 0 0,62 67 0 0,-62-67 0 0,43 62-64 0,-43-62 0 0,47 72-16 0,-47-72 0 0,49 82-144 0,-49-82-32 0,53 83 0 0,-53-83 0 0,45 81-256 0,-45-81 128 0,51 77-128 0,-51-77 0 0,43 77 0 0,-43-77 0 0,36 64 0 0,-36-64 0 0,37 64 0 0,-37-64 0 0,43 64 0 0,-43-64-144 0,34 52 144 16,-34-52-128-16,38 53 128 0,-38-53-128 0,0 0 128 0,49 62-192 0,-49-62 192 0,0 0-192 0,0 0-32 0,52 45-16 0,-52-45 0 0,0 0 0 0,0 0-80 0,0 0-32 0,0 0 0 0,53 47 0 0,-53-47-112 0,0 0-32 0,0 0 0 0,0 0 0 0,0 0-224 0,0 0-48 0,0 0-16 0,0 0-16976 0</inkml:trace>
  <inkml:trace contextRef="#ctx0" brushRef="#br0" timeOffset="46574.31">19076 15712 27647 0,'4'-3'2448'0,"-4"-1"-1952"16,4 2-496-16,-4-2 0 0,2 2 2032 0,-2 2 304 15,0 0 64-15,0 0 16 0,37-33-752 0,-37 33-128 16,0 0-48-16,72-36 0 0,-72 36-816 0,0 0-160 16,0 0-48-16,88 2 0 0,-88-2-144 0,0 0-48 15,0 0 0-15,56 49 0 0,-56-49-272 0,13 35 128 16,-11-12-128-16,2-3 0 0,-4-1 0 0,-4 4 0 0,2 1 0 0,-1 1 0 16,-3 3-128-16,-3-4 128 15,1-1 0-15,1-1-144 0,-3 1 144 0,1-2 0 0,-1-3 0 0,1-1 0 16,0-2 0-16,3-3 176 0,-1 1-48 0,1-9 0 15,2 3 80-15,2-3 16 0,2 0 0 0,0-3 0 16,0-1-64-16,0 0-16 0,0 0 0 0,0 0 0 16,0 0-16-16,0 0-128 0,0 0 192 0,0 0-64 15,83-18-128-15,-83 18 0 0,0 0 0 0,56-36 0 16,-56 36-464-16,40-34-128 16,-40 34-32-16,47-43-19344 0</inkml:trace>
  <inkml:trace contextRef="#ctx0" brushRef="#br0" timeOffset="46852.47">19448 15464 37775 0,'-7'4'1664'0,"5"-4"368"0,-2 2-1632 0,4-2-400 0,-4 0 0 0,4-2 0 0,4 2 1200 0,0 0 144 0,2-6 48 0,-6 6 0 0,0 0-304 0,0 0-64 0,52-26-16 0,-52 26 0 0,0 0-688 0,0 0-128 0,68-21-16 0,-68 21-16 0,0 0-960 0,0 0-192 0,0 0-32 0,71-15-18832 0</inkml:trace>
  <inkml:trace contextRef="#ctx0" brushRef="#br0" timeOffset="47159.79">19704 15055 37775 0,'-4'3'1664'0,"2"-1"368"16,2 2-1632-16,0 0-400 0,-2-2 0 0,2 1 0 15,0 3 1008-15,0 3 112 0,0 5 32 0,0 6 0 0,0 8-416 16,0 3-80-16,2 2-16 0,0 5 0 0,2-6-352 0,-2 0-80 16,2 0-16-16,1-4 0 0,-5-28-192 0,13 49 0 15,-13-49 0-15,0 0 0 0,19 49 0 0,-19-49 0 16,0 0 0-16,0 0 0 0,0 0-128 0,0 0 128 16,0 0 0-16,58 41 0 0,-58-41 0 0,0 0 176 15,0 0 0-15,0 0 0 0,0 0 64 0,0 0 16 16,81-22 0-16,-81 22 0 0,0 0-256 0,0 0 128 15,45-40-128-15,-45 40 0 16,0 0-272-16,25-34-160 0,-25 34-16 0,13-26-16 16,-9 15-496-16,-4 11-80 0,9-25-32 0,-9 10-17728 0</inkml:trace>
  <inkml:trace contextRef="#ctx0" brushRef="#br0" timeOffset="47309.61">19882 15088 6447 0,'-3'10'576'0,"1"-8"-576"0,-2 5 0 0,2-3 0 15,0 2 5888-15,2-4 1056 0,0 5 224 0,-2 4 32 16,2-11-3600-16,2 47-720 0,0-13-128 0,4 4-48 16,-4 5-1600-16,5-4-320 0,-1 1-64 0,-2-4-16 15,1-1-512-15,1-3-192 0,0-2 0 0,-6-30-13184 16,13 55-2736-16</inkml:trace>
  <inkml:trace contextRef="#ctx0" brushRef="#br0" timeOffset="47794.9">18982 14352 18431 0,'-7'0'816'0,"5"0"160"0,-2 0-784 0,-2 0-192 0,6 0 0 0,-3-2 0 16,3 2 2304-16,0-2 432 15,-6-2 80-15,2 1 0 0,1-3 336 0,1 0 64 0,2 1 16 0,0 1 0 16,0-2-2016-16,2-1-384 0,5 1-96 0,-1 2-16 15,-6 4-96-15,0 0-32 0,0 0 0 0,0 0 0 16,0 0-144-16,0 0-48 0,90 17 0 0,-90-17 0 16,0 0-64-16,92 58-16 0,-92-58 0 0,90 62 0 15,-90-62 0-15,102 68 0 0,-102-68 0 0,111 73 0 16,-111-73-144-16,124 76-48 0,-124-76 0 0,122 69 0 16,-122-69-128-16,114 57 0 0,-114-57 0 0,115 56 0 15,-115-56 0-15,105 53 0 0,-105-53 0 0,87 43 0 16,-87-43 0-16,69 34 0 0,-69-34 0 0,75 26 0 15,-75-26 0-15,0 0 0 0,102 41 0 0,-102-41 0 0,0 0 0 0,92 34 0 16,-92-34 0-16,0 0 0 0,81 34-384 0,-81-34 64 16,0 0 0-16,0 0 0 15,71 28-352-15,-71-28-64 0,0 0-16 0,0 0-12976 16,0 0-2592-16</inkml:trace>
  <inkml:trace contextRef="#ctx0" brushRef="#br0" timeOffset="48362.39">20521 15453 34095 0,'-5'-7'1504'0,"5"5"320"0,0-6-1456 0,0 2-368 0,0 3 0 0,0 1 0 0,0-4 1520 0,2-3 224 0,-2 9 48 0,17-34 16 0,-17 34-592 0,30-38-112 0,-30 38-16 0,33-32-16 0,-33 32-368 0,0 0-64 0,62-22 0 0,-62 22-16 0,0 0-240 0,0 0-32 0,74 22-16 0,-74-22 0 0,0 0-192 0,37 57-144 0,-37-57 192 0,14 51-192 0,-14-51 0 0,5 56-192 0,-9-26 0 0,3 0 0 0,-3-5 0 0,-2 3 0 0,2-4 0 0,-1-1 0 0,-5-1 16 0,5-3 16 0,-5-2 0 0,3-2 0 0,1-2 160 0,-5 0-128 0,3-1 128 0,3-3-128 0,-5 2 128 0,7-5 0 0,1 0 128 0,-2-3-128 0,0 1 304 0,2-2-16 16,2-2 0-16,0 0 0 0,0 0 96 0,0 0 0 15,0 0 16-15,0 0 0 0,0 0 80 0,0 0 16 16,0 0 0-16,0 0 0 0,68-23-128 0,-68 23-32 16,0 0 0-16,0 0 0 0,68-32-208 0,-68 32-128 15,0 0 128-15,56-33-128 16,-56 33-352-16,0 0-144 0,58-34-16 0,-58 34-16 15,0 0-944-15,53-34-176 0</inkml:trace>
  <inkml:trace contextRef="#ctx0" brushRef="#br0" timeOffset="48629.28">20824 15126 11967 0,'0'6'1072'0,"-4"-6"-864"0,4 0-208 0,0 0 0 0,0 0 6336 0,0 0 1232 16,0 0 240-16,0 0 64 0,0 0-4944 0,0 0-992 16,0 0-192-16,0 0-32 0,57-32-672 0,-57 32-128 15,0 0-16-15,0 0-16 0,47-36-688 0,-47 36-192 16,0 0 0-16,0 0 128 15,48-32-1024-15,-48 32-208 0,0 0-48 0,0 0-19776 16</inkml:trace>
  <inkml:trace contextRef="#ctx0" brushRef="#br0" timeOffset="48946.08">21117 14756 37775 0,'-15'15'1664'0,"8"-9"368"0,1 3-1632 0,4 0-400 0,-2-7 0 0,4 2 0 15,0 2 960-15,-3 3 128 0,3 4 0 0,0 6 16 16,0-19-96-16,7 34-32 0,-7-34 0 0,0 0 0 16,0 0-560-16,40 49-112 0,-40-49-32 0,0 0 0 15,0 0-272-15,0 0 0 0,0 0 128 0,71 41-128 16,-71-41 0-16,0 0 0 0,0 0 0 0,0 0 0 16,0 0 0-16,0 0 0 0,69 32 0 0,-69-32 0 15,0 0 0-15,0 0 0 0,0 0 0 0,0 0 0 16,0 0 0-16,0 0 0 0,0 0 0 0,0 0 0 15,0 0-192-15,0 0 48 0,0 0 16 0,0 0 0 16,47 45 128-16,-47-45-128 0,-5 15 128 0,-1-6-128 16,2 1 128-16,-5 1-160 0,3 2 160 0,-7 0-160 0,2 2 160 15,-2 0-160-15,-2-3 160 0,2 1-160 16,-2-2-240-16,0-3-48 0,1-3-16 0,-1-1 0 16,2-2-432-16,-2-2-96 0</inkml:trace>
  <inkml:trace contextRef="#ctx0" brushRef="#br0" timeOffset="49130.46">21142 14709 35247 0,'3'-4'768'0,"-3"2"176"0,0 2 16 0,0 0 32 0,0 0-800 0,0 0-192 16,0 0 0-16,0 0 0 0,0 0 2048 0,0 0 384 16,0 0 64-16,68-9 0 0,-68 9-1152 0,0 0-224 15,0 0-48-15,68-10-16 0,-68 10-640 0,0 0-128 0,0 0-32 0,0 0 0 31,56-28-752-31,-56 28-144 0,0 0-48 0,0 0-13424 0,0 0-2688 0</inkml:trace>
  <inkml:trace contextRef="#ctx0" brushRef="#br0" timeOffset="93649.86">24244 6489 20271 0,'0'-6'1792'0,"-3"3"-1424"0,3 1-368 0,0 2 0 0,0 0 2784 0,0-2 480 0,-4 0 112 0,2-4 16 0,2 3-832 0,-6-7-144 0,4 5-48 0,1 1 0 0,1 0-1184 0,-4 2-240 0,4 2-48 0,-2 0-16 0,2 0-48 0,0 0 0 0,0 0 0 0,-4 2 0 0,4 2-224 0,0-2-48 0,4 5-16 0,-4 3 0 0,6 3-288 0,-1 7-48 0,-5-20-16 0,15 53 0 0,-15-53-64 0,17 62-128 0,-11-32 176 0,-1 8-176 0,5 14 128 0,-1 7-128 0,1 4 0 0,-5 7 0 0,3-2-384 0,-1-4-144 0,-3-6-32 0,0-6 0 0,1-3 240 0,-1-4 32 0,-2 0 16 0,2-3 0 16,-4-3-128-16,4-5-32 0,-4 0 0 0,1-2 0 0,3-2 48 0,-4-6 16 15,0 1 0-15,0-3 0 16,0-1-208-16,0-6-32 0,0-2-16 0,0-3 0 16,0-7-448-16,0-1-80 0,0-4-32 0,0-1-16352 0</inkml:trace>
  <inkml:trace contextRef="#ctx0" brushRef="#br0" timeOffset="94415.91">24893 6446 25791 0,'0'-6'2304'0,"-4"2"-1856"16,4 1-448-16,0 1 0 0,0 2 2480 0,0-6 400 15,-4-1 64-15,2-7 32 0,2-2-1040 0,2-1-208 0,2 0-32 0,2 4-16 16,1-1-880-16,2 5-176 0,3 1-48 0,-12 8 0 16,0 0-112-16,0 0-16 0,75-5-16 0,-75 5 0 15,0 0-112-15,0 0-32 0,101 41 0 0,-101-41 0 16,0 0-96-16,59 57-32 0,-59-57 0 0,0 0 0 16,37 71-160-16,-37-41 0 0,0 2 0 0,-4 2 0 15,-1-4 0-15,-3 0 0 0,-1-4-192 0,0-1 192 16,-3 3-208-16,-3 2 80 0,-2-2 128 0,0-2-208 15,-1 1 208-15,-1-3-144 0,0-5 144 0,0-2-128 16,0 0 128-16,3-6 0 0,-1 2 0 0,2-7 0 16,3 0 0-16,-1-5 0 0,7 1 0 0,-1-2 0 15,5 0 0-15,-2 0 176 0,2 0-16 0,4-2 0 16,2 1 64-16,2-1 16 0,-1 2 0 0,-5 0 0 0,0 0 32 16,0 0 16-16,0 0 0 0,87-10 0 15,-87 10 0-15,0 0 0 0,99 0 0 0,-99 0 0 0,77 10-64 16,-77-10-16-16,83 11 0 0,-83-11 0 15,0 0-208-15,109 28 0 0,-109-28 0 0,0 0 0 0,0 0-192 0,83 56-48 16,-83-56 0-16,0 0 0 0,0 0 112 0,24 68 128 16,-20-45-208-16,-10-3 80 0,6 1 128 0,-9 2 128 15,5-5-128-15,-5 3 176 0,3-4-176 0,-3 4 0 16,-6-3 144-16,0 3-144 0,2 2 0 0,-2-5 0 16,-4-3 0-16,0 0 128 0,4 1-128 0,-8-3 0 15,5-8 0-15,1 3 0 0,-2-3 0 0,0-5-128 16,4 2 128-16,-4-4-128 0,4 2-208 0,-2-3-48 15,2-3 0-15,0-1 0 16,0-3-96-16,2 3-32 0,2-7 0 0,3 9 0 16,3-3-128-16,1 3-16 0,2-1-16 0,2 0 0 15,2 3-288-15,5-3-48 0,-1 2-16 0,-6 4-17664 0</inkml:trace>
  <inkml:trace contextRef="#ctx0" brushRef="#br0" timeOffset="94770.56">26005 7203 42383 0,'-2'2'1872'0,"-1"-2"400"0,3 4-1824 0,0-4-448 0,0 0 0 0,0 0 0 0,3 0 1200 0,-3 0 144 0,0 2 16 0,0-2 16 0,0 0 288 0,0 0 64 0,0 0 16 0,0 0 0 0,0 0-1136 0,0 0-224 0,0 0-64 0,0 0 0 0,0 0-608 0,72 3-128 0,-72-3-32 0,0 0 0 0,0 0-1056 0,0 0-224 0,0 0-32 0,0 0-20096 0</inkml:trace>
  <inkml:trace contextRef="#ctx0" brushRef="#br0" timeOffset="96238.36">26689 5957 35935 0,'0'0'3200'0,"0"0"-2560"0,0 0-512 0,0 0-128 16,0 0 1216-16,2 0 208 0,-2 2 48 0,4 4 16 15,-4 3-160-15,0 2-48 0,2 6 0 0,-2 6 0 16,4 3-416-16,-8-1-96 0,2 3 0 0,-2 2-16 15,0 7-288-15,-3-1-48 0,-3 5-16 0,1-5 0 16,0 0-240-16,-1-2-160 0,1-4 192 0,3-2-192 16,-3 0 0-16,5-3 0 0,-2-1 0 0,-1 4 0 15,5-7-368-15,-2 1-16 0,4-3-16 0,-2-2 0 32,4-4-16-32,2-1 0 0,-4-1 0 0,0-11 0 0,0 0 272 0,0 0 144 0,0 0-160 0,0 0 160 15,58 58 0-15,-58-58 128 0,0 0 16 0,0 0 0 16,74 36 144-16,-74-36 32 0,0 0 0 0,80 34 0 15,-80-34-112-15,0 0-16 0,0 0 0 0,91 50 0 0,-91-50-192 16,0 0 128-16,0 0-128 0,54 53 0 0,-54-53 0 0,0 0 128 16,17 51-128-16,-17-32 0 0,0 3 0 0,-4-3 0 15,-1 0 0-15,-3 1 0 0,2 3 0 0,-7-2 0 16,2 1 0-16,-4-5 0 0,-4 2-240 0,0-4 16 16,-3 2 0-16,-3-8 0 15,1 2-192-15,-2-3-32 0,3-2-16 0,-1-3 0 16,-1-3-368-16,-3-2-80 0,-2-3-16 0,2-5-12448 15,3-7-2480-15</inkml:trace>
  <inkml:trace contextRef="#ctx0" brushRef="#br0" timeOffset="96448.83">26740 6307 25791 0,'8'-2'2304'0,"1"0"-1856"0,-3 2-448 0,-3 0 0 15,-1 0 3136-15,-2 0 512 0,0 0 128 0,0 0 0 0,75-9-1760 0,-75 9-352 0,68-12-80 0,-68 12-16 0,0 0-928 0,88-13-176 0,-88 13-32 0,0 0-16 0,85-17-672 0,-85 17-128 0,0 0-16 0,83-13-19888 0</inkml:trace>
  <inkml:trace contextRef="#ctx0" brushRef="#br0" timeOffset="96806.15">27589 5948 12895 0,'-5'-2'1152'0,"1"-2"-928"0,0 4-224 0,2 4 0 0,2-4 6224 0,-3 2 1200 15,1 2 256-15,-2 3 32 0,-5 8-4816 0,-1 10-960 16,-5 10-192-16,-4 10-32 0,-1 8-608 0,-3 5-112 16,-1 2-32-16,-1 6 0 0,3-4-496 0,1 6-96 15,2-2-32-15,1-3 0 0,2-4-208 0,1 6-128 16,6 5 160-16,2 5-160 0,5-3 0 0,2-5 0 15,5-8 0-15,1-13 0 0,-6-46-240 0,22 68-32 16,-22-68-16-16,0 0 0 0,40 64 32 0,-40-64 0 16,0 0 0-16,0 0 0 0,0 0-80 0,81 19-16 15,-81-19 0-15,0 0 0 0,54-21 160 0,-54 21 48 0,36-34 0 16,-21 12 0-16,0-1 144 0,-2-1-192 0,-2-3 192 0,-5 1-192 16,2 6 192-16,-7-5-192 0,3 6 192 0,-4-3-192 15,-5 3 192-15,1 2-208 0,-6-2 80 0,-1 4 128 16,2-2-144-16,-4 0 144 0,-2 2 0 0,-4 2 0 15,0-6-176-15,-2 1 176 0,3 3-160 0,-5 0 160 32,2-2-432-32,-3 5 16 0,1-3 0 0,-1 2 0 0,5 4-176 15,-2 3-48-15,8 2 0 0,-2 2 0 0,2 2-352 16,4 0-80-16,7 2-16 0,-2-2-16768 0</inkml:trace>
  <inkml:trace contextRef="#ctx0" brushRef="#br0" timeOffset="97172.78">27956 6412 34095 0,'2'0'1504'0,"-2"0"320"0,2 0-1456 0,-2 0-368 0,3-4 0 0,-3 4 0 0,6 0 1728 0,-6 0 256 0,0 0 64 0,0 0 16 0,53-19-832 0,-53 19-160 0,0 0-48 0,77-26 0 0,-77 26-368 0,56-19-80 0,-56 19 0 0,53-18-16 0,-53 18-352 0,0 0-64 0,64-10-16 0,-64 10 0 0,0 0-128 0,0 0 0 0,0 0 0 0,0 0 0 0,56 53 0 0,-56-53 0 0,-4 35 0 0,-1-12-176 0,-3 1 176 0,-1 5 0 0,-1-1 0 0,-1 2 0 0,2 2 192 0,-1-2 0 0,5 2 16 0,-3-6 0 0,2-3-16 0,5-5 0 15,1 7 0-15,0-25 0 0,0 45 0 0,0-45 0 0,0 0 0 0,15 56 0 16,-15-56-192-16,0 0 0 0,0 0 0 0,0 0 0 15,0 0 0-15,0 0-208 0,77 25 32 0,-77-25 16 32,0 0-208-32,52-25-32 0,-52 25-16 0,34-28 0 15,-15 9-416-15,5-1-96 0,1-5-16 0,3-7 0 0,2-1-528 16,2-1-128-16</inkml:trace>
  <inkml:trace contextRef="#ctx0" brushRef="#br0" timeOffset="97507.09">28993 6042 19343 0,'-2'2'1728'15,"2"-1"-1392"-15,-3 1-336 0,-3 2 0 16,2 2 4176-16,0-1 768 0,-3 9 160 0,-6 1 16 16,-2 13-2464-16,-10 7-496 0,1 7-112 0,1 1 0 0,8 0-768 15,0-3-160-15,6-3-32 0,0-3 0 0,9-34-272 0,-4 58-64 16,4-58-16-16,9 57 0 0,-9-57-304 0,0 0-64 16,28 67-16-16,-28-67 0 0,0 0-128 0,0 0-32 15,72 68 0-15,-72-68 0 0,0 0-192 0,0 0-192 16,79 41 48-16,-79-41 0 0,0 0 0 0,0 0 0 15,0 0 0-15,77 32 0 0,-77-32 144 0,0 0-128 16,0 0 128-16,0 0-128 0,0 0 128 0,0 0 0 16,0 0-144-16,0 0 144 0,43 61 208 0,-43-61 112 15,-6 16 32-15,1-6 0 0,-3-1-128 0,-1 4-32 16,-3-1 0-16,-3 1 0 0,0 0-192 0,-1-2 0 0,-3 2 0 16,-2 1 0-1,-3-3-352-15,5 0-64 0,4-3-16 0,0 1 0 16,-8-3-336-16,-5 3-80 0,2 0-16 0,-2-5 0 15,-1 2-96-15,5-6-32 0,-4-4 0 0,3-2 0 16,1-3-160-16,-1-6-16 0,3-2-16 0,1 0-18032 0</inkml:trace>
  <inkml:trace contextRef="#ctx0" brushRef="#br0" timeOffset="97725.16">28839 6243 37839 0,'4'2'832'0,"-4"1"160"0,0-3 32 0,0 0 64 0,0 0-880 0,0 0-208 0,0 0 0 0,0 0 0 16,0 0 1792-16,0 0 320 0,0 0 64 0,101 19 16 0,-101-19-544 0,0 0-112 16,93-9-32-16,-93 9 0 15,65-17-672-15,-65 17-128 0,59-21-16 0,-59 21-16 16,56-24-480-16,-56 24-192 0,45-25 128 0,-45 25-128 16,0 0-544-16,0 0-192 0,56-18-32 0,-56 18-16 15,0 0-496-15,0 0-112 0,0 0-16 0,0 0-19840 16</inkml:trace>
  <inkml:trace contextRef="#ctx0" brushRef="#br0" timeOffset="98826.53">26377 7810 15663 0,'-9'0'1392'0,"1"0"-1120"0,7 0-272 0,-3 0 0 0,0 0 3680 0,2 0 672 0,-2 0 144 0,1 0 32 0,-3 0-1552 0,0 6-304 0,1 3-64 0,1 4-16 0,0 2-1648 0,2 6-336 0,4 5-64 0,2 4-16 0,0 2-208 0,1 4-32 0,-1 7-16 0,2 0 0 0,-1-3 16 0,1 3 0 0,2 8 0 0,-3 2 0 0,5 1-96 0,-5 2-32 0,1-1 0 0,1 1 0 0,-1-7-160 16,0-2 0-16,-3-9 0 0,1-4 128 0,2-6-256 0,-6-4-64 0,4 1-16 0,-3-7 0 0,3-3-304 0,-4 0-64 0,2-5-16 0,0-1 0 0,0-5-96 0,2 2-16 0,1-6 0 0,-5 0 0 16,4 0-1552-16,-2-6-320 0,2 2-64 0,-1-9-12704 15</inkml:trace>
  <inkml:trace contextRef="#ctx0" brushRef="#br0" timeOffset="99080.32">26716 7711 12895 0,'-2'-2'1152'0,"-2"2"-928"16,4 2-224-16,-4-1 0 0,2 1 4640 0,2 2 880 15,-3-2 176-15,3 4 48 0,-6 5-2480 0,2 6-512 16,-1 9-80-16,1 4-32 0,2 8-1472 0,2-3-288 15,0 9-64-15,0 3-16 0,2 5-208 0,2 5-32 0,-3 7-16 0,1-12 0 16,4 1-176-16,-6-1-48 0,6 7 0 0,-3-7 0 16,3-5-320-16,-2-4 144 0,5-3-144 0,-3-4 0 15,-6-36-208-15,15 65-160 0,-15-65-16 0,9 47-16 32,-9-47-448-32,0 0-96 0,13 51-16 0,-13-34 0 15,0-4-16-15,2 2-16 0,-2 2 0 0,-2-4-17728 0</inkml:trace>
  <inkml:trace contextRef="#ctx0" brushRef="#br0" timeOffset="99445.71">26084 8688 22111 0,'-4'5'1968'0,"4"-5"-1584"16,-3 0-384-16,3 0 0 0,0 0 2848 0,-2 0 480 15,2 0 112-15,-4 2 16 0,-2 2-832 0,6-2-176 16,0 2-16-16,6 1-16 0,-6-5-1392 0,0 0-288 16,0 0-48-16,56 53-16 0,-56-53-160 0,45 53-48 15,-45-53 0-15,57 67 0 0,-57-67-96 0,43 53-32 16,-43-53 0-16,53 60 0 0,-53-60-208 0,67 62-128 16,-67-62 160-16,68 53-160 0,-68-53 0 0,0 0 0 15,83 58 0-15,-83-58 0 0,0 0 0 0,71 39 0 16,-71-39-160-16,0 0 160 0,0 0-224 0,0 0 32 0,81 25 16 15,-81-25 0-15,0 0 176 0,49-25 0 16,-27 5-144-16,-1-9 144 0,0 1-144 0,5-11 144 0,0-6-192 0,2-10 192 31,4-3-448-31,2-4 32 0,-6-4 0 0,6 2 0 16,-4 0-288-16,4 4-48 0,-9 15-16 0,3-2 0 16,2-2-464-16,2-1-112 0</inkml:trace>
  <inkml:trace contextRef="#ctx0" brushRef="#br0" timeOffset="106159.98">26092 7226 16575 0,'0'2'1472'0,"-2"-2"-1168"0,2-2-304 0,0 2 0 0,0 0 2192 0,0 0 384 0,0-2 80 0,0 2 16 0,0 0 32 0,0-4 16 0,0 0 0 0,0 4 0 0,0-2-1488 0,2 2-288 0,0 0-64 0,-2 0-16 0,1 0-400 0,3 0-80 0,-4 2 0 0,0-2-16 0,2 4-144 15,2 0-32-15,-4-2 0 0,0 5 0 0,4-5-16 0,-4 2-16 0,0 0 0 0,0 1 0 0,0-1-32 0,0-2-128 0,0 2 192 0,-4-1-64 0,4 3-128 0,-4-2 0 0,2 1 0 0,-3-5 0 0,1 4 0 0,-2-4 0 0,2 2 0 0,-1-4 0 0,1 2 0 0,-2-4 0 0,-1-1 0 0,1-3 0 16,1 3 0-16,1-9-144 16,2 3 144-16,-2-2-208 0,4 2 16 0,0-6 0 0,4 6 0 0,-2-4 0 15,2 5 192-15,-1-5 0 0,3 6-160 0,0-1 160 16,-1 1 0-16,3 1 0 0,1 3 0 0,-3 1 0 16,3 2 320-16,-3 2 0 0,3 0-16 0,1 0 0 15,-1 4 0-15,-3 2 0 0,-1-5 0 0,3 7 0 16,-3-2-64-16,-1 3-16 0,2 0 0 0,-2 1 0 15,-4 1-64-15,1-2-16 0,-1 1 0 0,0-3 0 16,-1 3-144-16,1-1 0 0,-4-1 144 0,0-1-144 16,2-1 0-16,-2-1 0 0,1 1 0 0,-3-2 0 15,2 0 0-15,2-4-192 0,-3 0 32 0,1 0 0 16,-2 0-48-16,-3-4-16 0,5 2 0 0,-5-2 0 16,3 0 16-16,-1 1 0 0,5 1 0 0,-4-4 0 15,2 2 80-15,1 1 128 0,1 1-208 0,2 2 80 16,0-4 128-16,-4 2 128 0,4 2-128 0,0 0 176 15,4 0-16-15,-4 0 0 0,2 0 0 0,1 0 0 0,1 0-160 0,2 2 0 16,-2-2 0-16,1 0 128 0,5-2-384 0,-5 0-64 16,5 2-32-16,1 0-18496 15</inkml:trace>
  <inkml:trace contextRef="#ctx0" brushRef="#br0" timeOffset="107346">23985 8021 17503 0,'-4'0'1552'0,"4"-4"-1232"0,0 8-320 0,0-4 0 0,0 0 2560 0,0-4 464 0,-2 4 96 0,2-4 16 0,2 2 192 0,2-3 32 0,-2 1 16 0,5-2 0 0,-1 4-2000 0,0 0-400 0,3-3-80 0,4 3 0 0,-3-4-48 0,1 4 0 0,-11 2 0 0,0 0 0 0,0 0-128 0,62-22-16 0,-62 22-16 0,0 0 0 0,0 0-96 0,66-25-16 0,-66 25 0 0,0 0 0 0,0 0-176 0,67-22-32 0,-67 22-16 0,0 0 0 16,0 0-144-16,87-21-16 0,-87 21-16 0,0 0 0 0,77-15-32 0,-77 15 0 0,0 0 0 0,67-19 0 0,-67 19 112 0,0 0 0 0,0 0 16 0,87-18 0 0,-87 18 48 0,0 0 16 0,0 0 0 0,77-15 0 0,-77 15-112 0,0 0-32 0,0 0 0 0,68-16 0 15,-55 9 272-15,2 5 48 0,-15 2 16 0,0 0 0 16,0 0-528-16,0 0 0 0,77-9 0 0,-77 9 0 16,0 0 128-16,0 0-128 0,0 0 0 0,0 0 80 15,83 2-80-15,-83-2 0 0,0 0 0 0,0 0 0 16,0 0 0-16,0 0 0 0,0 0 0 0,86 1 0 15,-86-1 0-15,0 0 0 0,0 0 0 0,0 0 0 16,0 0 0-16,0 0 0 0,90 2 0 0,-90-2 0 16,0 0 0-16,0 0 0 0,0 0 0 0,0 0 0 15,0 0 0-15,77-5 0 0,-67-1 0 0,-10 6 0 16,0 0 0-16,0 0 0 0,0 0 0 0,0 0 0 16,64-17 0-16,-57 15 0 0,-7 2 0 0,0 0 0 15,0 0 0-15,0 0 0 0,0 0 0 0,0 0 0 16,73-7 0-16,-73 7 0 0,0 0 0 0,0 0 0 15,0 0 0-15,0 0 0 0,87 9 0 0,-87-9 0 0,0 0 0 0,0 0 0 16,0 0 0-16,101 10 0 16,-101-10 0-16,0 0 0 0,0 0 0 0,100-4 0 15,-100 4-496-15,0 0-80 0,92-8-32 16,-92 8 0-16,0 0-16 0,90-15 0 0,-90 15 0 0,0 0 0 16,83-20-112-16,-83 20-32 0,0 0 0 0,62-17 0 15,-62 17-848-15,0 0-176 0,0 0-48 0,0 0-19344 16</inkml:trace>
  <inkml:trace contextRef="#ctx0" brushRef="#br0" timeOffset="108382.58">24263 8022 6447 0,'-4'0'576'16,"1"-1"-576"-16,1 1 0 0,-2 0 0 0,4 0 1440 0,-6 0 176 0,3 0 48 0,-9-4 0 0,-1 4 944 0,-2 0 192 0,-2-4 32 0,6 2 16 0,-2-2-416 0,3 3-96 0,1-1-16 0,1 2 0 0,-1-2-592 0,0 2-112 0,-1-4-16 0,5 2-16 0,1 2-496 0,-6-2-80 0,7 0-32 0,1-1 0 0,-2 1-464 0,0 0-80 0,4 0-32 0,-2 2 0 0,2-4-32 0,2 2-16 0,-2-1 0 0,4-1 0 0,0 2-16 0,-2-6 0 0,1 7 0 0,3-3 0 0,2 0 48 0,-1 2 0 0,3-3 0 0,3 1 0 0,-13 4 0 0,0 0 0 0,0 0 0 0,67-10 0 16,-67 10-64-16,0 0 0 0,0 0 0 0,96-11 0 0,-96 11-64 0,0 0-32 15,83-9 0-15,-83 9 0 0,0 0 0 0,84-12 0 16,-84 12 0-16,0 0 0 0,79-15 32 0,-79 15 0 16,0 0 0-16,72-11 0 0,-72 11 32 0,0 0 16 15,0 0 0-15,75-15 0 0,-75 15-64 0,0 0-16 16,0 0 0-16,0 0 0 0,79-7-96 0,-79 7 0 15,0 0-128-15,0 0 192 0,71-6-64 0,-71 6-128 16,0 0 176-16,0 0-176 0,81-2 160 0,-81 2-160 16,0 0 128-16,0 0-128 0,81-2 0 0,-81 2 128 15,0 0-128-15,0 0 0 0,77-9 144 0,-77 9-144 16,0 0 160-16,0 0-160 0,64-11 256 0,-64 11-64 16,0 0 0-16,0 0 0 0,56-16-192 0,-56 16 176 0,0 0-176 0,0 0 160 15,53-18-160-15,-38 10 0 0,-6 6 0 0,1-5 128 16,5 1-128-16,-15 6 0 0,0 0 0 0,0 0 0 15,45-19 0-15,-36 17 0 0,1-5 128 0,-1 5-128 16,-3-2 0-16,1 2 0 0,-1 1 144 0,3-1-144 16,-3 2 0-16,1-4 144 0,-1 2-144 0,-4 2 0 15,2-4 128-15,1 2-128 0,-1 2 0 0,2-1 0 16,1-1 0-16,-5-2 0 0,6 2 0 0,-3 0 0 16,1 2 0-16,-2-2 0 0,-3 2 0 0,3 0 0 15,0-4-272-15,-4 4-16 0,6 0 0 0,-6 0 0 16,3 0-400-16,-3 0-80 0,0 0 0 15,0 4-16-15,2-4-304 0,2 0-64 0,-2 0-16 0,2 0-20592 16</inkml:trace>
  <inkml:trace contextRef="#ctx0" brushRef="#br0" timeOffset="116284.4">26586 7436 19343 0,'0'-2'1728'0,"0"0"-1392"0,0 1-336 0,0 1 0 0,0 0 2112 0,0 0 368 0,-2-4 64 0,2 2 16 0,0-2 128 0,0-2 48 0,-4 1 0 0,4 3 0 0,-3 0-1536 0,3 2-304 16,0-4-64-16,-2 4-16 0,2 0-336 0,0 0-64 0,0 4-16 0,0-4 0 0,-4 2-96 0,4 2-32 0,0-1 0 0,0 3 0 0,0-2 0 0,0-2 0 0,0 2 0 0,4-1 0 0,-4-1 16 0,5 2 0 0,-1-2 0 0,2 2 0 0,-3-1 16 0,3-3 0 0,-2 2 0 0,1 0 0 0,1-2 0 0,3 2 0 0,1 2 0 0,-1-2 0 0,-5 1-32 0,4-3 0 15,-1 4 0-15,2 2 0 0,1-6-48 0,-1 3-16 16,3 3 0-16,-12-6 0 0,0 0 0 0,0 0 0 16,0 0 0-16,0 0 0 0,0 0-16 0,82 19-16 15,-69-19 0-15,-3 0 0 0,-1 2-16 0,2-2 0 16,3 0 0-16,-1 0 0 0,2 0 16 0,0-2 0 16,-4 2 0-16,2 0 0 0,-3-4 16 0,-1 2 16 15,0 0 0-15,6 1 0 0,-1-5-32 0,1 2-16 16,0-2 0-16,0 3 0 0,0-5-160 0,2 6 192 15,1-3-192-15,3-5 192 0,-2 5-192 0,0 1 160 0,-4-2-160 0,0 3 160 16,7-3-160-16,-3 2 160 0,2 0-160 0,-2 2 160 16,-1-1-160-16,-3 1 0 0,4 0 0 0,-4 0 128 15,-15 2-128-15,0 0 0 0,0 0 144 0,0 0-144 16,77 2 0-16,-77-2 128 0,0 0-128 0,0 0 0 16,0 0 0-16,68 0 128 0,-55 0-128 0,2-2 0 15,-15 2 0-15,0 0 128 0,0 0-128 0,62-4 0 16,-52 4 128-16,1-2-128 0,2 2 128 0,0-1-128 15,-13 1 128-15,0 0-128 0,0 0 128 0,0 0-128 16,0 0 0-16,73 1 144 0,-61-1-144 0,-3 0 0 16,1 2 128-16,-3-2-128 0,4 0 0 0,-1 0 0 15,3 0 128-15,-4 0-128 0,-1 0 0 0,1-2 0 0,4 2 128 16,-3 0-128-16,1-1 0 0,-2 1 0 0,5-2 128 16,-5 2-128-16,0-4 0 0,1 4 0 0,-1-2 128 0,2 0-128 15,3 2 0-15,-5 0 0 0,0 0 128 0,1 0-128 16,1 0 0-16,2 0 0 0,2 0 0 0,-15 0 0 15,0 0 0-15,0 0 0 0,68 4 128 0,-68-4-128 16,0 0 0-16,0 0 0 0,0 0 0 0,81 4 0 16,-81-4 128-16,0 0-128 0,0 0 0 0,0 0 0 15,79 5 0-15,-79-5 0 0,0 0 144 0,0 0-144 16,65-2 0-16,-51 1 144 0,2-1 352 0,1 2 64 16,0-4 16-16,0 2 0 0,-2 0-432 0,-2 0-144 15,2 2 0-15,0 0 0 0,-3 0 0 0,1-3 0 16,0 1 0-16,-2 2 0 0,3 0 0 0,-3-4 0 15,-2 4 0-15,1-4 0 0,-1 2 0 0,0-2 0 0,5 3 0 0,-5-3 0 16,6 0 0-16,-4-2 0 0,2 1 0 0,-3 1 0 16,1-2 0-16,-2-3 0 0,5 3 0 0,1-1 0 15,-6 1 0-15,4-1 0 0,2-1 0 0,0 1 0 16,4-1 0-16,-4 4 0 0,-2-1 0 0,2 1 0 16,4-2 0-16,-4 3 0 0,6-1 0 0,-4-2 0 15,0 2 0-15,0 3 0 0,-2-5 0 0,0 2 0 16,-2 0 0-16,2 1 0 0,-2 1 0 0,2 2 0 15,0-4 0-15,-4 2 0 0,2 0 0 0,-3 2 0 16,3-2 0-16,-4 2 0 0,3 0 0 0,-3 0 0 16,2 0 0-16,2 0 0 0,-3-3 0 0,-1 3 0 15,1-2 0-15,-1 2 0 0,0 0 0 0,1 2 0 16,1-2 0-16,2 0 0 0,-3 0 0 0,1 0 0 16,-11 0 0-16,0 0 0 0,0 0 0 0,0 0 0 0,0 0 0 0,0 0 0 15,66 3 0-15,-57-1 0 16,1 0 0-16,-5 0 0 0,5 2 0 0,-5-4 0 0,1 2 0 0,1-2 0 15,-1 2 0-15,0-2 0 0,1 0 0 0,-5 0 0 16,4 0 0-16,-3 0 0 0,1 0 0 0,2 0 0 16,-2 0 0-16,1 0 0 0,-1 0 0 0,-2 0 0 15,2 0 0-15,-1-2 0 0,-1 2 0 0,2-2 0 16,-4 2 0-16,4 0 0 0,-2-4 0 0,1 2 0 16,-3 2 0-16,2-2 0 0,-2 0 0 0,4 2 0 15,-4-3 0-15,4 1 0 0,-4 2 0 0,2 0 0 16,1-4 0-16,-3 2 0 0,4 2 0 0,-4 0 0 15,0-2 0-15,0 2 0 16,0 0-656-16,0 0-80 0,2 2-16 0,-2-2 0 16,0 0-912-16,0 6-176 0,4-4-32 0,-4 3-21232 0</inkml:trace>
  <inkml:trace contextRef="#ctx0" brushRef="#br0" timeOffset="127158.12">24866 7915 25791 0,'0'-5'2304'0,"0"1"-1856"0,0 4-448 0,0 0 0 0,0-4 1936 0,-2 2 304 0,2-1 48 0,0-3 16 0,-3 2-352 0,1-1-64 0,-6 6-16 0,6 3 0 0,-5 6-1216 0,1 1-240 0,-3 6-48 0,3 3-16 0,1 5 0 0,-3 7 0 0,6-2 0 0,-2 7 0 0,-1 9-208 0,-3 8-144 0,-1 12 192 0,-2 13-192 0,-4 2 128 0,0 7-128 0,1 2 0 0,-4-3 0 0,3-9 0 0,0-2 0 0,-2-9 0 0,5-8 0 0,3-12 0 0,0 1 0 0,-1 5 0 0,5-6 0 0,-3-2-320 0,6-4 0 0,-2-1-16 0,2-6 0 16,2-34-288-16,6 56-48 0,-6-56-16 0,0 0-17488 15</inkml:trace>
  <inkml:trace contextRef="#ctx0" brushRef="#br0" timeOffset="132202.99">23337 9986 17503 0,'-4'0'1552'0,"4"0"-1232"0,0 0-320 0,0 0 0 0,0 0 2896 0,-2 0 528 0,2 2 96 0,-4 0 32 0,4 4-496 0,-4-4-112 0,3 5 0 0,1 2-16 0,-4 1-1776 0,4 1-368 0,0 6-64 0,0 4-16 0,0-1 48 0,4 7 0 0,1 3 0 0,-1 0 0 0,-4-30-112 0,15 71 0 0,-13-31-16 0,2 1 0 0,-1 2-176 0,-3-3-48 0,2-3 0 0,-2 3 0 0,4 3-160 0,-4 6-48 0,4 2 0 0,-4-3 0 0,5 1-192 0,-5-4 0 0,4-1 0 0,-2-5 0 0,2-3 0 0,-2-4 0 0,0-4 0 0,-1-9 0 0,3-4-560 0,2-10-48 0,-2 1-16 16,1-6 0-16,-1 0-400 0,5-2-96 0,-3-5-16 0,3-5-19104 15</inkml:trace>
  <inkml:trace contextRef="#ctx0" brushRef="#br0" timeOffset="133137.12">23848 9998 25791 0,'-2'1'2304'0,"2"1"-1856"0,0-2-448 0,0 4 0 0,-4-4 2624 0,2 2 448 0,2 5 64 0,-4 3 32 0,-1 7-1088 0,-3 5-224 0,6 7-32 0,-1-3-16 0,-1 6-576 0,2-2-112 0,2 4-32 0,-4 0 0 0,4 1-192 0,0 1-64 0,0 2 0 0,-2 1 0 0,2 2-272 0,0-11-64 0,0-5-16 0,0 3 0 0,2 2-272 16,2 2-48-16,-4 2-16 0,2 3 0 0,2-3-144 0,-1 0 0 0,-1-4 0 0,2 2 0 0,0-4-704 0,1-1-64 0,-1-1 0 0,-2 0-16 0,2-3-320 0,-2 1-64 0,0-5-16 0,0 0 0 0,-2-19-80 0,0 0-16 0,0 0 0 0,18 58-17728 0</inkml:trace>
  <inkml:trace contextRef="#ctx0" brushRef="#br0" timeOffset="133660.92">24299 10323 9215 0,'-2'-10'816'0,"2"7"-656"16,-4 1-160-16,4-4 0 0,0 4 2944 0,-4 2 576 15,4-2 96-15,-1 2 32 0,-3 0 816 0,-2 2 160 16,0 6 48-16,-1 3 0 16,1 4-2896-16,1 8-576 0,1-1-112 0,4 8-32 0,0-7-192 15,0 3-32-15,0 6-16 0,4 7 0 0,1-1-48 0,-5-38-16 16,15 68 0-16,-15-68 0 0,0 0-192 0,38 71-48 15,-38-71 0-15,0 0 0 0,0 0-368 0,0 0-144 16,86 17 0-16,-67-28 144 0,6-4-144 0,-7-4 0 16,1 0 0-16,-2-5 0 0,2-1 0 0,-2-3 0 15,4-10 0-15,-6-1 0 0,-2 0-256 0,-4 3 64 0,-3 6 0 0,-3 0 16 32,-3 3-208-32,-7 7-64 0,1 1 0 0,-3 4 0 0,-4 5 192 0,-4-3 16 0,0 6 16 0,-4 3 0 15,1 0 48-15,-3 2 16 16,1 4 0-16,1 2 0 0,0 0 160 0,4 1-208 0,2 1 80 0,0 3 128 15,0-3-384-15,2 2 32 0,0-1 16 0,5 1 0 32,5 1-192-32,-3-3-48 0,6-1 0 0,-4 1 0 0,4 1-192 0,4-1-32 15,-2 0-16-15,5 1-11472 0,-7-7-2304 0</inkml:trace>
  <inkml:trace contextRef="#ctx0" brushRef="#br0" timeOffset="133946.35">24989 9847 36863 0,'0'0'1632'0,"0"0"336"0,-4 4-1584 0,4-4-384 0,-4 0 0 0,2 2 0 0,2-2 1472 0,-4 4 224 0,-1 5 32 0,1 4 16 0,-2 8-448 0,-3 7-80 0,3 6-32 0,3 3 0 0,-3 12-400 0,6 0-80 0,-4 8 0 0,4 3-16 0,0 5-192 0,0-12-48 0,0-6 0 0,0 6 0 0,4 11-240 0,-2 3-48 0,5 1-16 0,-1-2 0 0,3-8-416 0,-3-9-96 15,-6-49-16-15,19 81 0 0,-19-81-896 0,15 58-192 0,-15-58-48 0,15 56-19472 0</inkml:trace>
  <inkml:trace contextRef="#ctx0" brushRef="#br0" timeOffset="135911.64">25859 10804 11967 0,'-4'-2'1072'0,"4"0"-864"16,-4 0-208-16,4 2 0 0,0-4 5680 0,0 4 1088 15,0-2 208-15,-2 1 64 0,2-1-4112 0,0-4-816 16,0 0-176-16,2 3-16 0,2-1-768 0,-4 2-160 16,4 0-32-16,-4 0 0 0,5 2-384 0,-5 0-64 15,4 0-32-15,-2 0 0 0,2 2-160 0,-1-2-16 16,3 4-16-16,-6 0 0 0,4-2 96 0,-2 1 0 16,-2 1 16-16,3-2 0 0,-3 2-80 0,0-1-32 15,0-1 0-15,0 2 0 0,0-4-48 0,-3 2-16 0,3 0 0 0,-2-2 0 16,0 0-80-16,0 0-16 0,2 0 0 0,-6-2 0 15,3 0-128-15,-1 2 0 0,2-6 0 0,-2 3 0 32,-1-1-624-32,1-2-144 0,-2 1-48 0,1-8 0 15,1 1-672-15,-2-1-144 0,6 0-32 0,-4-2-19424 0</inkml:trace>
  <inkml:trace contextRef="#ctx1" brushRef="#br0">16052 8272 0</inkml:trace>
  <inkml:trace contextRef="#ctx0" brushRef="#br0" timeOffset="143461.66">4608 6619 19343 0,'0'0'1728'0,"0"0"-1392"0,0 0-336 0,0 0 0 0,0 0 2704 0,0 0 480 0,0 0 80 0,0 0 32 0,-4 0-480 0,2 0-80 0,2 0-32 0,0 0 0 0,0 2-1488 0,0-1-320 0,0 5-48 0,0-6-16 0,0 2-64 0,0 2-32 0,0 1 0 0,0-1 0 0,0 0-48 0,2 1-16 0,2-1 0 0,-4 2 0 0,3-2-96 0,-1 1-32 0,2-3 0 0,0 6 0 0,-2-6-288 0,1 5-64 0,-1-5-16 0,2 2 0 0,0-1-176 0,-2 3 0 0,1-6-160 0,1 2 160 0,-4 0-816 0,0 0-64 0,0 2-16 0,0-4 0 15,0 0-512-15,-4 1-128 0</inkml:trace>
  <inkml:trace contextRef="#ctx0" brushRef="#br0" timeOffset="143965.59">5077 5970 31791 0,'-9'-2'704'0,"5"2"128"0,0 0 48 0,3 0 16 0,1 0-720 0,-4 2-176 0,4-2 0 0,-2 4 0 0,-2-2 2368 0,0 5 432 15,3 3 80-15,-3 1 32 16,-2 4-1584-16,2 2-320 0,-1 0-64 0,1 6-16 0,0-5-416 0,2 7-96 15,-3-5-16-15,1 5 0 0,0 1-400 0,2-1 0 16,2-5 128-16,0 3-128 0,0-4 0 0,2-2-144 16,2-1 144-16,0-4-208 0,-4-12-80 0,0 0-16 15,0 0 0-15,0 0 0 0,0 0 48 0,0 0 0 16,0 0 0-16,82 47 0 0,-82-47 128 0,0 0 128 16,0 0-192-16,83 13 192 0,-83-13 0 0,0 0 0 15,0 0 0-15,94 22 0 0,-94-22 0 0,0 0 0 16,0 0 0-16,86 38 0 0,-86-38 208 0,0 0-48 15,0 0-16-15,0 0 0 0,59 53 16 0,-59-53 0 0,0 0 0 16,5 37 0-16,-8-22 16 0,1 2 0 16,-8 0 0-16,3 0 0 0,-1-2-176 0,1 0 0 0,-3 0 144 0,-1 0-144 15,-4 2 0-15,-4-2-160 0,2 0 16 0,0-5 0 32,-7 3-224-32,1-2-32 0,-1 0-16 0,0-3 0 15,-1-5-208-15,-1-1-32 0,1-4-16 0,5-1 0 16,1-10-832-16,-4 1-160 0</inkml:trace>
  <inkml:trace contextRef="#ctx0" brushRef="#br0" timeOffset="144130.12">4957 6162 3679 0,'11'-9'320'0,"-5"3"-320"0,2-3 0 0,1 3 0 16,-3 2 4192-16,-3 0 768 0,3 1 160 0,5-5 16 16,-11 8-144-16,42-24-16 0,-14 5-16 0,6 0 0 15,-1 0-3328-15,1-3-672 0,-34 22-128 0,68-36-16 16,-68 36-496-16,68-34-112 0,-68 34-16 0,62-28 0 15,-62 28-688-15,52-19-144 0,-52 19-16 0,0 0-18080 16</inkml:trace>
  <inkml:trace contextRef="#ctx0" brushRef="#br0" timeOffset="144548.04">5760 5578 35359 0,'-10'-2'768'0,"6"2"176"0,-1 0 16 0,1 0 48 0,0 2-816 0,2-1-192 16,-1 1 0-16,-3 4 0 0,-3 7 1888 0,-6 6 336 0,1 5 64 0,3 5 16 15,-2 4-1200-15,-2 7-224 0,0 7-48 0,2 5-16 16,3-6-272-16,1 2-48 0,3 7-16 0,1 5 0 16,5 6-144-16,0-4-16 0,2-2-16 15,1-6 0-15,7-5-304 0,-10-49 128 0,15 70-128 0,-15-70 0 16,0 0 0-16,0 0 0 0,43 69 0 0,-43-69 0 15,0 0-128-15,0 0-48 0,0 0 0 0,0 0 0 16,75-3-128-16,-60-7-16 0,-4-3-16 0,3-2 0 16,1-4 32-16,-2-1 16 0,2-1 0 0,0 2 0 15,-6 0-64-15,1-3-16 0,-1 3 0 0,-5 2 0 16,1 0-80-16,-3 2 0 0,2 0-16 16,-4 2 0-16,0 2 64 0,-6-3 16 0,3 3 0 0,-3 2 0 15,0-4 96-15,-1 3 32 0,-3-1 0 0,-1 2 0 0,2 1-64 16,-4 1 0-16,1-1 0 0,-5 4 0 15,2 2-288-15,4 2-64 0,-6 2-16 0,0 2 0 16,8 2-400-16,-4 1-96 0,3-1-16 0,5 3 0 16,-1-3-400-16,-1-1-96 0,5 3-16 0,-2-2 0 15,4-1-464-15,0-1-80 0,0 0-32 0,4 1-7504 16</inkml:trace>
  <inkml:trace contextRef="#ctx0" brushRef="#br0" timeOffset="145232.79">6111 5782 22687 0,'-6'0'496'0,"6"0"96"0,-3 0 32 0,3 0 16 0,0 0-512 0,0-3-128 0,0 1 0 0,0-2 0 0,3 0 3776 0,3-1 736 0,0-7 144 0,3 1 16 16,0 0-3104-16,1-2-624 0,1 1-128 0,2 3-32 0,-13 9-320 0,23-19-64 0,-23 19-16 0,0 0 0 0,0 0-192 0,52-19-64 0,-52 19 0 0,0 0 0 0,0 0-128 0,0 0 0 0,0 0 0 0,64 57 128 0,-64-57-128 0,0 0 0 0,13 58 144 0,-13-35-144 0,0 3 128 0,0-2-128 0,-3-1 160 0,3-4-160 0,-4-1 256 0,2 1-64 0,2 2 0 0,0 0 0 0,0-6 32 0,0-4 0 0,0-2 0 0,2-3 0 0,2 0-224 0,-1-3 0 0,3-3 0 0,0-3 0 0,3-3-208 0,1-7-96 16,5-2-16-16,3-8 0 15,-3-1-192-15,8-3-32 0,-4-1-16 0,1 0 0 16,3-4-48-16,-2 0-16 0,-3 0 0 0,3 0 0 16,2-2-128-16,-5 1-16 0,1-1-16 0,-2 0 0 15,0 4 224-15,-6 5 48 0,2 7 16 0,-3-3 0 0,-4 4 784 0,-1 2 160 16,-1 4 16-16,0 3 16 0,-4 4 512 0,0 4 96 15,-4 2 32-15,0 4 0 0,2-2-144 0,-1 7-16 16,-3 0-16-16,0 6 0 0,2 2-208 0,-1 0-32 16,1 1-16-16,-2 1 0 0,6 2-240 0,0-3-32 15,0 3-16-15,0-23 0 0,0 0-208 0,10 53-32 16,-10-53-16-16,0 0 0 0,0 0-144 0,43 62 0 0,-43-62 144 0,0 0-144 16,0 0 0-16,68 52 0 0,-68-52 0 0,0 0 0 15,0 0 0-15,69 34 0 0,-69-34 0 0,0 0 0 16,0 0 0-16,66 45 0 0,-66-45 0 0,0 0 0 15,0 0-128-15,0 0 128 0,53 51-128 0,-53-51 128 16,0 0 0-16,0 0 0 0,0 0 0 0,0 0 0 16,0 0 0-16,3 54 0 0,-6-44 128 0,-7-1-128 15,1 1 240-15,-1-1-32 0,-5 2 0 0,0-1 0 16,-3 3-208-16,-1-4 0 0,-4 1 128 0,3-1-128 16,-5 0-208-16,-3 1-96 0,4-5-16 0,-1-5 0 15,1 0-624-15,-1 0-128 0,3-5-16 0,-1-5-16 16,2-3-176-16,3-6-48 0</inkml:trace>
  <inkml:trace contextRef="#ctx0" brushRef="#br0" timeOffset="145465.56">6710 5621 37775 0,'0'0'1664'0,"0"0"368"0,0 0-1632 0,0 0-400 0,0 0 0 0,0 0 0 0,0 0 1280 0,0 0 192 0,61-27 16 0,-61 27 16 0,52-28-224 0,-24 9-64 0,1-1 0 0,-1 1 0 0,2 0-496 0,-30 19-96 0,49-34-32 0,-27 19 0 0,-22 15-416 0,34-18-176 0,-34 18 128 0,0 0-128 0,38-19-416 0,-38 19-160 0,0 0-48 0,0 0 0 0,0 0-624 0,0 0-128 0,0 0-32 0,0 0-18368 0</inkml:trace>
  <inkml:trace contextRef="#ctx0" brushRef="#br0" timeOffset="155488.96">6836 6369 26719 0,'0'0'2368'16,"0"0"-1888"-16,-3 0-480 0,3 0 0 16,0-4 2240-16,0 2 336 0,-2 0 80 0,2 0 16 15,-2-7-944-15,2 3-192 0,0-1-48 0,2-3 0 16,0 3-528-16,1-3-128 0,3 3 0 0,-2-1-16 15,1 5-48-15,1-7-16 0,2 7 0 0,-1-3 0 0,2 6-240 0,1-4-32 16,-10 4-16-16,0 0 0 0,0 0-272 0,0 0-64 16,0 0-128-16,90 13 192 0,-90-13-368 0,0 0-80 15,0 0 0-15,0 0-16 16,0 0-352-16,0 0-64 0,81 55-16 0,-75-42 0 0,-6 2 256 0,0 2 32 16,0 4 16-16,-4-3 0 0,2 1 144 0,-8 0 16 15,1 5 16-15,0-7 0 0,-1 0 224 0,1 0 0 16,0-4-160-16,-1 0 160 0,-1 2 0 0,1-5 0 15,3-1 0-15,-1 1 0 0,5-8 192 0,-1 1 0 16,2 1 0-16,-2-4 0 0,4 0-48 0,0 0 0 16,0 0 0-16,4 0 0 0,-2-4 32 0,4 4 0 0,1-2 0 0,-1-1 0 15,3-1 16-15,0 0 16 16,1 2 0-16,1-5 0 0,2 1-16 0,0 0-16 0,-1-3 0 0,1 3 0 16,2-3-176-16,-4 0 0 0,2 1 0 0,2 1 0 15,0-3 0-15,2 3-144 0,-2 1 0 0,0 0 0 31,-15 6-576-31,0 0-112 0,0 0-32 0,74-22-18880 0</inkml:trace>
  <inkml:trace contextRef="#ctx0" brushRef="#br0" timeOffset="156441.99">3583 8603 11055 0,'0'0'976'0,"0"0"-784"0,0 0-192 0,0 0 0 0,0 0 1712 0,-3-2 288 0,3 2 64 0,0 0 16 0,0-2 992 0,0 2 208 0,3-1 48 0,-1 1 0 0,6 0-1520 0,-3-4-288 0,5 2-64 0,-1 0-16 0,1 0-368 0,1-4-80 0,2 3-16 0,-13 3 0 0,0 0-352 0,0 0-80 0,68-25-16 0,-68 25 0 0,0 0-80 0,64-32-32 0,-64 32 0 0,45-26 0 0,-45 26-144 0,54-34-16 0,-24 15-16 0,2-5 0 0,-2 5-112 0,2-3-128 0,2-3 176 0,4 1-176 0,5-4 0 0,-2 3 0 0,4-7 0 0,4 6 0 0,4-8 0 0,5 2 0 0,6-2 0 15,7-1 0-15,6-3 128 0,4-1-128 0,-9 1 0 16,5 0 0-16,0 1 192 0,0 3 0 0,4 4-16 0,-4-2 0 16,5-4-176-16,-1 2 160 0,-4 2-160 0,-4 2 160 15,-1-3-160-15,-5-1 0 0,-1 6 0 0,8-6 128 16,16-8 16-16,6-3 0 0,-4 2 0 0,4 2 0 15,-4 1 0-15,-10 3 0 0,-7 3 0 0,-7-2 0 16,5 0 0-16,4 3 0 0,1-3 0 0,-3 2 0 16,-4 0-16-16,-3 2-128 0,-6 2 192 0,-2-4-64 15,-4 2 16-15,1-1 0 0,-3-5 0 0,4-3 0 16,8-3-144-16,2-1 192 0,0 4-192 0,-3 0 192 16,-1 1-192-16,-2 1 0 0,-4 3 0 0,-5 6 128 15,-4 6-128-15,-8-1 0 0,-1 3 0 0,-40 22 0 16,62-40 0-16,-38 23 0 0,-1 0 128 0,1 4-128 15,-24 13 0-15,43-26 0 0,-43 26 0 0,40-23 128 0,-40 23-128 16,0 0 0-16,47-22 144 0,-32 16-144 0,-6 0 0 0,1 1 0 16,-5 3 0-16,1 0 0 15,0 2-432-15,-5 0-48 0,-1 0-16 0,2 2 0 16,-2 0-320-16,-2 3-64 0,-1 1-16 0,-3 0-18816 16</inkml:trace>
  <inkml:trace contextRef="#ctx0" brushRef="#br0" timeOffset="157046.82">3405 7872 31327 0,'2'0'2784'0,"1"2"-2224"0,-3 0-560 0,2 4 0 0,2-5 1424 0,5 7 176 0,1-1 48 0,-10-7 0 0,0 0-576 0,83 61-112 0,-83-61-32 0,80 47 0 0,-80-47-704 0,91 48-224 0,-91-48 128 0,86 40-128 0,-86-40 0 0,0 0-192 0,107 53 16 0,-107-53 16 0,0 0-1008 0,0 0-208 0,90 48-32 0,-90-48-16 0,0 0-1408 0,0 0-288 0</inkml:trace>
  <inkml:trace contextRef="#ctx0" brushRef="#br0" timeOffset="157159.4">3647 7756 15663 0,'-2'0'1392'15,"-1"1"-1120"-15,-1 3-272 0,2-4 0 16,2 0 3344-16,0 2 624 0,-4 2 112 0,0 5 16 15,-1 1-1232-15,1 8-256 0,2-1-48 0,-2 10-16 16,4-1-1904-16,0 6-368 0,4 4-80 0,-4-1 0 16,4 5-192-16,2-1-256 0,-1 3 64 0,1 1-17536 15</inkml:trace>
  <inkml:trace contextRef="#ctx0" brushRef="#br0" timeOffset="159230.91">7047 7350 16575 0,'-4'-4'1472'0,"0"2"-1168"0,2-2-304 0,2 2 0 0,-3 2 2784 0,3 0 496 0,-6-3 112 0,2-3 0 0,-5-3-128 0,0 1-48 0,-1 2 0 0,4 1 0 0,1 5-2096 0,1 0-416 0,0 2-96 0,2 1-16 0,2 3-240 0,-3 4-48 0,3 3-16 0,0 5 0 0,0 1-112 0,0 0-32 0,0 11 0 0,0-5 0 0,0-7-144 0,0 7 160 0,0 3-160 0,0 0 160 0,3-3-160 0,-1-1 0 0,2 0 0 0,0-1 0 0,1 1 0 0,-1-7 0 0,2 2 0 0,3-2 0 0,-3 0 0 0,3-4 0 0,-9-13 0 0,0 0 0 0,0 0-224 0,0 0 80 15,0 0 16-15,59 51 0 0,-59-51 128 0,0 0-128 16,0 0 128-16,0 0-128 0,0 0 128 0,0 0 0 16,0 0 0-16,80 34-128 0,-74-32 128 0,0 1 0 15,-3-3-144-15,1 2 144 0,-4 2-176 0,0 0 48 16,-4 1 0-16,-1 5 0 0,-1-5-64 0,-3 5-16 16,1 3 0-16,-3-6 0 0,-4 5-144 0,2-5-32 15,-6 3 0-15,0-7 0 16,4 1-1120-16,0-8-224 0,-4-5-64 0,4-2-14480 0</inkml:trace>
  <inkml:trace contextRef="#ctx0" brushRef="#br0" timeOffset="159364.82">6917 7476 10127 0,'11'-27'448'0,"-5"14"96"0,2 2-544 0,-3-2 0 0,-1 7 0 0,-2 0 0 16,4 3 3584-16,3-7 624 0,4-5 112 0,6-2 32 16,0 0-432-16,-19 17-80 0,39-33 0 0,-39 33-16 15,40-29-2544-15,-40 29-496 0,0 0-96 0,60-33-32 16,-60 33-656-16,0 0 0 0,64-29-208 0,-64 29-18304 15</inkml:trace>
  <inkml:trace contextRef="#ctx0" brushRef="#br0" timeOffset="159682.01">7428 7220 33167 0,'-11'17'1472'0,"7"-10"304"0,-1 3-1424 0,5-3-352 0,-4-1 0 0,4-2 0 0,0 1 1888 0,4 5 304 16,-2 5 64-16,5 0 16 0,-7-15-912 0,15 41-176 16,-15-41-32-16,0 0-16 0,0 0-480 0,49 60-80 15,-49-60-32-15,0 0 0 0,0 0-352 0,0 0-64 16,0 0 0-16,86-2-128 0,-86 2 0 0,29-28 0 16,-18 8 0-16,2-1 0 0,0-2-240 0,-5 1 0 15,-1-3 0-15,-1 7 0 0,-6-5-64 0,0 6-16 16,0 0 0-16,-6 6 0 0,-1-2 0 0,-5 7 0 15,-3 1 0-15,-3-1 0 0,-1 4 16 0,-4 0 0 16,-1 4 0-16,-2 0 0 0,-1 0 48 0,1 2 16 0,1 1 0 0,7-3 0 16,-1 2-64-16,4 0-16 0,2-1 0 0,3 3 0 31,5-4-416-31,1 2-96 0,2-1 0 0,2-1-16704 0</inkml:trace>
  <inkml:trace contextRef="#ctx0" brushRef="#br0" timeOffset="160578.85">5399 8218 11583 0,'-10'-6'1024'0,"7"3"-816"0,-1 3-208 0,2-4 0 0,-2 4 0 0,4-2 0 0,-4 2 0 0,3-2 128 0,-3 0-128 0,-2-5 0 0,-1 5 0 0,1-4 0 0,0 6 0 0,3-4 0 0,-3 4 0 0,2-2 0 0,2 2 0 0,-1 2 0 0,-3-2 0 0,0 4 0 0</inkml:trace>
  <inkml:trace contextRef="#ctx0" brushRef="#br0" timeOffset="163423.46">6305 7804 1839 0,'-2'0'160'0,"2"0"-160"0,-4-3 0 0,4 1 0 16,0 2 1968-16,0-2 352 0,0 0 80 0,0-2 16 15,0-1 1008-15,4-5 208 0,-4 1 32 0,0-2 16 16,2-1-352-16,1 3-64 0,-3 1 0 0,0 1-16 16,4 1-1328-16,-4 1-272 0,0-3-48 0,2 2-16 15,2 3-656-15,-1-3-128 0,-3 2-32 0,6-1 0 16,-4 3-112-16,5-4-16 0,-1 4-16 0,4 0 0 16,-5 2-240-16,5-3-64 0,-3 6 0 0,4-3 0 15,-11 0-192-15,0 0-128 0,0 0 128 0,0 0-128 16,77 34 0-16,-77-34 0 0,0 0 0 0,38 45 0 15,-32-26-160-15,-1 4-48 0,-1 1-16 0,-4 4 0 16,-4-1 0-16,-1 5 0 0,-1 1 0 0,-3 1 0 16,-1-2 80-16,1 4 16 0,-4 1 0 0,1-3 0 0,-1-2 128 15,2-2 0-15,-2-3 0 0,7-7-128 0,-3-5 128 0,3 0 0 16,2-3 0-16,-1-3 0 0,1-1 0 0,0-7 0 16,4 3 0-16,0-8 0 0,2 3 128 0,4-9 48 15,-1 3 16-15,1-5 0 0,3 3 48 0,1-6 16 16,3 2 0-16,2-2 0 0,4 0 0 0,-19 15 16 15,37-38 0-15,-37 38 0 0,45-37-96 0,-45 37-32 16,47-34 0-16,-47 34 0 0,0 0-144 0,62-40 0 16,-62 40 0-16,0 0 0 15,0 0-752-15,0 0-16 0,62-28-16 0,-54 28-13040 16,-1 0-2624-16</inkml:trace>
  <inkml:trace contextRef="#ctx0" brushRef="#br0" timeOffset="164927.32">5079 8218 10127 0,'0'-6'896'0,"-2"3"-704"0,2 3-192 0,0-4 0 0,0 2 1696 0,0-2 304 0,-3-3 64 0,3-1 16 0,-6-7 848 0,2 2 160 0,0-2 48 0,3 5 0 0,-3-3-720 0,2 8-144 0,0-3-32 0,0 6 0 0,2-3-960 0,0 5-208 0,0 0-48 0,0 5 0 0,4-1-576 0,2 4-112 0,-6 1-16 0,5 4-16 0,-1 6-80 0,2 2-16 0,-1 3 0 0,5 8 0 0,-1 6 80 0,4 1 16 0,-2 8 0 0,3 2 0 0,1 0-48 0,-2 0 0 0,2-2 0 0,0-6 0 0,-2-2-128 0,2-5-128 0,-4-6 192 0,2-3-192 0,1-1 0 0,-7-5 0 16,3-4 0-16,-1 0 0 0,0 0 0 0,1-2 0 15,-3-3 0-15,1-1-144 0,-1 0-176 0,-1-5-16 16,-2 2-16-16,-2-2 0 16,1-3-160-16,1 3-16 0,-4-2-16 0,2 2 0 15,2-4-720-15,-4-4-144 0,2 2-16 0,-1-3-15520 16</inkml:trace>
  <inkml:trace contextRef="#ctx0" brushRef="#br0" timeOffset="165344.85">5598 8492 28559 0,'-6'4'1264'0,"1"-4"272"0,1 0-1232 0,0 0-304 16,2 0 0-16,2 0 0 0,0-2 2432 0,-4 0 448 15,1-1 64-15,1-3 32 0,2 0-1440 0,-4-3-304 16,4 3-48-16,4 2-16 0,-4-1-352 0,5 3-80 16,-1 0-16-16,-2 2 0 0,2 0-352 0,2 0-80 15,1 0-16-15,-1 2 0 0,-6 0-272 0,3 0 0 16,3 1 128-16,-6-3-128 0,6 2 0 0,-3 0 0 16,-3 4-208-16,2-2 80 15,2 1-576-15,0-3-96 0,-2 2-32 0,2 0-12528 16,-4-4-2512-16</inkml:trace>
  <inkml:trace contextRef="#ctx0" brushRef="#br0" timeOffset="165896.19">5750 7898 1839 0,'-4'-1'160'0,"4"1"-160"0,-3-4 0 0,3 2 0 0,-2 2 1184 0,2 0 208 0,0 0 32 0,-4-4 16 0,2 4 528 0,-2-5 96 0,4 1 32 0,-5 0 0 0,5 2-560 0,-4 2-96 0,4 0-32 0,-6 0 0 0,6 0 64 0,-3 0 0 0,3 0 0 0,0 0 0 0,-4 4 192 0,4-2 32 0,-2 3 16 0,2 3 0 0,0-1-112 0,2 5 0 0,2 3-16 0,-1 2 0 0,7 1-480 0,-5 5-80 0,5 1-32 0,-1 5 0 0,1-5-480 0,-1 4-112 0,-2-1-16 0,3 1 0 0,-1-2 16 0,4 4 0 0,-1 4 0 0,1-4 0 0,-13-30-208 0,28 66-64 0,-28-66 0 0,30 62 0 0,-30-62-128 0,32 58 0 0,-32-58 0 0,21 55 0 31,-21-55-432-31,22 43-16 0,-22-43 0 0,21 47 0 16,-21-47-240-16,0 0-48 0,28 52-16 0,-22-38-11216 0,1 1-2256 0</inkml:trace>
  <inkml:trace contextRef="#ctx0" brushRef="#br0" timeOffset="174065.22">26670 9968 36863 0,'0'0'3264'0,"0"0"-2608"0,0 0-528 0,0 0-128 0,0 0 1088 0,0 0 176 0,0 0 32 0,2 0 16 0,-2 0 64 0,4 3 16 0,-4-3 0 0,0 2 0 0,4 4-608 0,-2 1-112 0,2 3-32 0,-4-10 0 0,0 0-208 0,0 0-48 0,18 71-16 0,-18-71 0 0,10 58-128 0,-10-58-32 0,9 77 0 0,-7-30 0 0,2 8-48 0,-4-8-16 0,2-2 0 0,-2 6 0 0,1 9-144 0,-1 6 160 0,0 5-160 0,2-9 160 0,2-4-160 0,2-11 192 0,-6-5-192 0,0-42 192 0,5 67-192 15,-5-67 0-15,8 42 0 0,-8-27 0 0,0-15-192 0,0 0-112 0,0 0-16 0,0 0-16 16,0 0-944-16,0 0-176 0,0 0-32 0,0 0-19664 16</inkml:trace>
  <inkml:trace contextRef="#ctx0" brushRef="#br0" timeOffset="177940.25">5040 8209 12895 0,'0'0'1152'0,"-4"-4"-928"0,4 4-224 0,0-2 0 0,0 2 1264 0,0-2 208 0,-2 0 32 0,2-4 16 0,-4-1 400 0,1-1 96 0,1 1 16 0,-2 1 0 0,0-3-176 0,2 3-16 0,-1-1-16 0,1 1 0 0,-2 0-256 0,0 1-48 0,2 1-16 0,-1 0 0 0,3 1-528 0,-4 1-96 0,2-2-32 0,-2 2 0 0,0 0-368 0,3 0-80 0,-5 2-16 0,4-3 0 0,0 3-144 0,2 0-48 0,-4 0 0 0,2 0 0 0,2 0-192 0,0 0 0 0,0 0 0 0,-3 3 0 0,3-3 0 0,0 2 0 0,0 0 0 0,-4 0 0 16,2 4-128-16,2 1 128 0,-4 2-192 0,1 1 192 16,1-1-176-16,-2 3 176 0,-2 3-160 0,3-2 160 15,-1-4 0-15,2 2-144 0,-4 3 144 0,2-1 0 16,-1 2 0-16,1 4 0 0,-2-4 0 0,3 3 0 15,-1-3 0-15,2 4 0 0,-4 0 0 0,5-2 0 16,-1 2 0-16,2-1 0 0,-4 1 0 0,4 0 0 16,0 0 0-16,0 0 144 0,4-4-16 0,-4 0-128 15,0 0 240-15,2 0-64 0,-1-2-16 0,1 0 0 16,2 2 16-16,-4-4 0 0,6 3 0 0,-6-1 0 16,3-2 80-16,-3 2 0 0,2-3 16 0,2 1 0 15,-4-2 0-15,4 1 0 0,-4 1 0 0,2-2 0 0,1 1-80 16,1-1-32-16,2 4 0 0,-4-7 0 0,2 3-160 15,-1-1 128-15,3 1-128 0,0-1 128 0,1 1-128 16,-1-1 0-16,-3 1 0 0,5 0 128 0,0 3-128 16,-3-7 0-16,1 5 0 0,1-3 128 0,-1 1-128 0,0-1 192 15,-3 1-192-15,3-1 192 0,0-1-192 0,1 0 160 16,-1 1-160-16,-2-3 160 0,1 3-160 0,-3-3 0 16,0-2 144-16,4 0-144 0,-6 4 0 0,1-5 128 15,3 1-128-15,0 4 0 0,2-2 0 0,3 3 0 16,-3 1 0-16,1-3 128 0,-7-5-128 0,0 0 0 15,0 0 0-15,0 0 128 0,0 0-128 0,0 0 0 16,0 0 0-16,0 0 128 0,0 0-128 0,0 0 176 16,0 0-176-16,0 0 192 0,0 0-192 0,83 23 0 15,-78-23 0-15,5 0 128 0,-6 0-128 0,1 0 0 0,1-2 0 0,1 2 0 16,-5 0 0-16,4 0 0 0,1 0 0 0,-5-2 0 16,6 2 0-16,-6-4 0 0,1 4 0 0,1-3 0 15,2 1 0-15,-2 2 0 0,-2-6 0 0,1 4 0 16,-1 0 0-16,-2-1-176 0,2 1 176 0,0-2-128 15,2 2 128-15,-4-2 0 0,2 1 0 0,-2-1 0 16,3 2 0-16,-3-6 0 0,0 7 0 0,0-7 0 16,4 6 0-16,-4-4 0 0,2 1 0 0,-2 1 0 15,4-2 0-15,-4 3 0 0,0-1 0 0,3-2-128 16,-3 1 128-16,0 1 0 0,2-2 0 0,-2 1 0 16,4 1 0-16,-4-2 0 0,0 2 0 0,0-3-128 15,0 1 128-15,0 1 0 0,0-1 0 0,0 0 0 16,0 3 0-16,0-5 0 0,0 2 0 0,0 3 0 15,0 1 0-15,0-4 0 0,0-1 0 0,0-1-128 0,0-1 128 0,0 1 0 16,0 3 0-16,0-5-128 0,-4 5 128 0,4-5-160 16,-2 1 160-16,2 1-160 0,0-1-144 0,0 3-16 15,0-1-16-15,-3 3 0 16,3-2-304-16,0 4-48 0,0 1-16 0,0 1-19008 16</inkml:trace>
  <inkml:trace contextRef="#ctx0" brushRef="#br0" timeOffset="179315.3">7295 8445 26719 0,'-2'0'2368'0,"-2"0"-1888"0,2 0-480 0,2 0 0 0,0-2 2112 0,0 2 320 0,0-3 64 0,-3-1 0 0,3 2-704 0,0-7-128 0,3-1-48 0,3 1 0 0,3-4-832 0,6 3-160 0,-1 1-48 0,-14 9 0 0,0 0 48 0,0 0 0 0,67-26 0 0,-67 26 0 0,0 0-176 0,0 0-16 0,0 0-16 0,0 0 0 0,0 0-256 0,0 0-160 0,87 15 192 0,-82-6-192 0,-1 6 176 0,-2 0-176 0,-2 8 160 0,-2-3-160 0,-2 7 128 0,-1-5-128 0,-3 4 0 0,1-7 144 0,3 2-144 0,-5-2 0 0,3 0 0 0,2-8 0 0,-1-2 0 0,1-1 0 0,4-1 0 0,-4-5 0 16,4 0 0-16,0 2 0 0,4-4-144 0,0 0 144 15,-3 0 0-15,3-6 0 0,6 4 0 0,-5 0 0 16,-5 2 0-16,0 0 0 0,0 0 0 0,58-30 0 16,-58 30 0-16,0 0-160 0,62-35 160 0,-62 35-128 31,51-34-256-31,-30 15-64 0,-21 19 0 0,49-36 0 16,-25 14-528-16,2 3-112 0,-1-2-32 0,-1 6-18272 0</inkml:trace>
  <inkml:trace contextRef="#ctx0" brushRef="#br0" timeOffset="180028.29">4679 10958 14735 0,'-6'-2'1312'0,"3"2"-1056"0,3 0-256 0,-4 0 0 0,2 0 1936 0,2 0 336 0,-8-4 64 0,3 4 16 0,-5-4 720 0,-3 3 128 0,6-5 48 0,3 2 0 0,-2 0-1392 0,3 1-288 0,3-3-48 0,0 0-16 0,0 1-752 0,3-5-160 0,3 1-16 0,3-4-16 0,1 2 16 0,1-8 16 0,6 2 0 0,4 0 0 0,-3-2-128 0,7-5-16 0,-1-1-16 0,4-1 0 0,2 0-128 0,8-3-32 0,11-4 0 0,11-7 0 0,19-7-272 0,15-4 0 0,7-3 128 0,5-2-128 0,-3 1 0 0,2-1 0 15,10-3 0-15,1 1 0 0,-1 6 0 0,-4-7 0 16,4-3 0-16,-5-3 0 0,-1-5 0 0,12-11 0 15,18-5 0-15,6-6 0 0,5 0 144 0,2 1 32 16,-7 1 0-16,-10 4 0 0,-1 5 0 0,1-11 0 16,10-8 0-16,3-3 0 0,0 1-16 0,-3 7 0 15,-2 8 0-15,-13 1 0 0,-14 5-160 0,-1-4 0 16,-4 1 0-16,-6 3 128 0,-9 6-128 0,-4 11 0 16,-6 6 0-16,-10 5 0 0,-16 2 0 0,-13 10 0 15,-10 5 0-15,-10 6 0 0,-5 6 0 0,-3 3 160 0,0 4-160 16,-10 2 160-16,0 6-32 0,-3-1 0 0,0 6 0 0,-3 3 0 15,-3-5-128-15,-3 4 0 0,3 4 0 0,-6 0 0 32,6 2-720-32,-9 1-128 0,3 3-32 0,-3 7-20336 0</inkml:trace>
  <inkml:trace contextRef="#ctx0" brushRef="#br0" timeOffset="180696.41">6064 10482 9215 0,'-6'0'816'0,"3"0"-656"0,1 0-160 0,-2 0 0 0,0 0 2496 0,2 0 480 0,-1 0 96 0,-1 4 0 0,-4 0 1152 0,-1 2 208 0,-4 3 48 0,0 0 16 0,1 3-2480 0,3 1-496 0,3 2-112 0,3 4 0 0,-1-1-704 0,4 1-144 0,4 2-32 0,1 1 0 0,3-1-144 0,3 2-16 0,2 3-16 0,-13-26 0 0,30 51 96 0,-30-51 0 0,0 0 16 0,53 58 0 0,-53-58-96 0,0 0-32 0,0 0 0 0,0 0 0 0,81 43-192 0,-81-43-144 0,0 0 192 0,0 0-192 0,0 0 0 0,0 0 0 0,0 0 0 0,80-30 0 0,-72 19-256 0,-1 0 32 16,-1-3 16-16,-2-1 0 0,-2-2-32 0,1-3 0 15,-3-3 0-15,0 1 0 0,0-3-128 0,-3 3-16 16,1 1-16-16,-8-5 0 15,1 3-48-15,0 1 0 0,-6-3 0 0,-4 1 0 0,0 1 96 0,-5 4 16 16,1 1 0-16,2 3 0 0,-1 3-32 0,3-1 0 16,2 8 0-16,-2-3 0 15,10 6-336-15,-4-2-80 0,1 4-16 0,3 0 0 16,5 4-432-16,-1-2-96 0,-1 2-16 0,2 1 0 16,4 3-1008-16,0 1-208 0</inkml:trace>
  <inkml:trace contextRef="#ctx0" brushRef="#br0" timeOffset="180931.99">6549 10486 22111 0,'-11'10'1968'0,"7"-9"-1584"0,-2 3-384 0,2 0 0 15,4-4 4064-15,-3 0 736 0,3 2 128 0,-2 0 48 16,2 3-2464-16,-4-3-480 0,4 2-112 0,0 0 0 15,0 1-1024-15,0-5-192 0,6 4-32 0,-3 2-16 16,3-6-656-16,2 2 0 0,-1 0 0 0,1 3-176 16,-8-5-624-16,0 0-128 0,0 0-32 0,0 0 0 15,0 0-368-15,0 0-80 0</inkml:trace>
  <inkml:trace contextRef="#ctx0" brushRef="#br0" timeOffset="181749.36">7004 9990 11967 0,'-4'6'528'0,"4"-4"112"0,-4 1-512 0,2 1-128 0,2-4 0 0,-4 0 0 16,4 0 2208-16,0 0 416 0,-3 2 64 0,1-2 32 15,-2 0 608-15,-2-2 128 0,6 2 32 0,-3-4 0 16,-1 2-1344-16,2-1-272 0,2-3-48 0,2 2-16 16,2-5-928-16,-1 0-192 0,-1-1-48 0,2 1 0 15,2-3 0-15,1 3-16 0,-1 0 0 0,3-5 0 16,-3 3-144-16,7 2-32 0,-4-4 0 0,3 3 0 16,1 5-192-16,-4-1-32 0,3 2-16 0,1 4 0 15,-13 0-208-15,0 0 0 0,0 0 0 0,0 0-160 0,0 0-16 0,77 53 0 16,-77-53 0-16,0 0 0 0,34 52 176 15,-34-52 0-15,15 44 0 0,-6-20 0 0,-5-3 0 0,1 1 0 16,-1-1 0-16,2-2 0 0,-2-2 0 0,3-2 0 16,-7-15 0-16,0 0 0 0,0 0-272 0,0 0 16 15,0 0 16-15,0 0 0 16,0 0-192-16,0 0-32 0,0 0-16 0,85-8 0 0,-76-9 80 0,2-1 16 16,-1-1 0-16,-1-6 0 0,1-1 16 0,3 0 16 15,-4-8 0-15,0 0 0 16,3 0-128-16,-3-1-32 0,1-5 0 0,-1 1 0 15,0-1 0-15,-3 3-16 0,0 3 0 0,-3 0 0 0,1 6 528 0,-2 3 320 16,2 6-32-16,-4 4-16 0,-4 6 608 0,2 2 112 0,-2 5 32 0,4-2 0 16,-5 4 144-16,1 4 48 0,0-1 0 0,2 3 0 15,-1-2-160-15,1 3-32 0,0 3 0 0,4-1 0 16,0 4-512-16,1-1-128 0,3 1 0 0,-6-13-16 16,0 0-240-16,28 52-128 0,-28-52 160 0,0 0-160 15,47 59 0-15,-47-59 0 0,0 0 0 0,70 63 0 16,-70-63 0-16,0 0 0 0,75 47 0 0,-75-47 0 15,0 0 0-15,0 0 0 0,92 38-144 0,-92-38 144 16,0 0-304-16,0 0 48 0,0 0 0 0,0 0 0 16,86 26 256-16,-86-26 0 0,0 0 0 0,0 0 0 15,0 0 0-15,0 0 176 0,0 0 0 0,0 0 0 16,0 0 64-16,0 0 16 0,44 57 0 0,-50-50 0 16,2 1-32-16,-1 1 0 0,-3 4 0 0,1-3 0 15,-3-1-224-15,-3 0 0 0,4 1 0 0,-6-1 0 0,0-1-160 0,-2-1-128 16,0-1-32-16,-6-2 0 15,2 1-784-15,-1-5-176 0,-3 0-16 0,-3-3-13360 16,4-3-2688-16</inkml:trace>
  <inkml:trace contextRef="#ctx0" brushRef="#br0" timeOffset="182002.09">7573 9603 40543 0,'-2'-2'1792'0,"2"0"384"0,0 0-1744 0,0-1-432 0,0 1 0 0,0-2 0 0,2 0 1360 0,2-2 192 0,1-5 48 0,9-2 0 0,1-9 0 0,3-3 0 0,7 1 0 0,-3-3 0 0,5 5-928 0,1-3-176 0,-28 25-48 0,47-43 0 0,-47 43-784 0,43-32-176 0,-43 32-16 0,0 0-16 0,58-30-992 0,-58 30-208 0,0 0-48 0,0 0-19392 0</inkml:trace>
  <inkml:trace contextRef="#ctx0" brushRef="#br0" timeOffset="183085.64">27398 10155 17503 0,'0'-1'1552'0,"0"-1"-1232"0,0 0-320 0,0 2 0 16,0 0 3136-16,-2-4 576 0,2 2 128 0,-4-2 0 15,-2 3-768-15,-1-1-144 0,1 2-48 0,-3 2 0 16,0 3-1328-16,-1 3-272 0,1 3-48 0,-1 4-16 15,-1 2-176-15,2 5-32 0,3 7-16 0,-3-1 0 0,5 6-352 0,4-1-64 16,0 1 0-16,0-34-16 0,4 49-144 0,-4-49-32 16,0 0 0-16,24 75 0 0,-24-75-144 0,0 0-48 15,45 70 0-15,-45-70 0 0,0 0-16 0,0 0-16 16,85 51 0-16,-85-51 0 0,0 0-160 0,0 0 0 16,90-2 0-16,-90 2 128 0,49-23-256 0,-49 23-64 15,49-34-16-15,-31 12 0 0,7-3-48 0,-6-7-16 16,-1 2 0-16,-6 2 0 0,-3 0 16 0,-1 2 16 15,-3 1 0-15,1 3 0 0,-10-3-64 0,-1 1-16 16,-1 5 0-16,-9-5 0 0,-2 5 144 0,0 0 32 16,-7 4 0-16,-3-2 0 0,1 6 144 0,-2-2-192 15,0 1 192-15,-1 3-192 0,5 1 192 0,0 1-192 16,1 3 192-16,2 0-192 16,6 3-208-16,-2 1-48 0,6 0-16 0,2 0 0 15,3 0-304-15,-1 0-64 0,1 3-16 0,2 3-12832 0,2-4-2560 0</inkml:trace>
  <inkml:trace contextRef="#ctx0" brushRef="#br0" timeOffset="184292.76">8144 10597 13823 0,'0'4'1216'0,"-2"-4"-960"0,1-4-256 0,1 2 0 0,0 2 1248 0,-2-2 208 0,2 0 32 0,-4 2 16 0,2-7-864 0,-5 1-160 0,5 1-32 0,-6-5-16 0,3-1-720 0,-1 2-144 0,0-3-16 0,-3 1-16 0,5 2 272 0,-2-3 48 0,-1 3 16 0,-1 0 0 0,5-5 960 0,-7 3 192 0,5 2 32 0,-3-1 16 0,2 1 384 0,1 0 80 0,1 3 0 0,0-2 16 0,-1 3 176 0,3-1 48 0,-2 2 0 0,-2 1 0 0,3 1-304 0,-1-2-64 0,2 2-16 0,-2-2 0 0,4 4-512 0,-3-5-112 0,3 1 0 0,-2 0-16 0,4 2-16 0,1-5 0 0,-3 5 0 0,6-6 0 0,-2 6-16 0,1-1 0 0,-5 3 0 0,0 0 0 0,0 0-176 0,0 0-32 0,0 0-16 0,0 0 0 0,100 3-240 0,-100-3-32 0,0 0-16 0,0 0 0 0,0 0-208 0,0 0 0 0,77 47 0 0,-71-32 0 0,-6-15 128 0,15 29-128 0,-12-9 0 0,1-1 144 0,-4 6 16 0,0-3 0 0,-4 3 0 0,1 1 0 0,1-4-32 0,-2 3-128 16,4-6 192-16,-6-1-64 0,6-3-128 0,0-5 0 16,0 1 0-16,0-3 0 0,2-3 0 0,2-3 0 0,0 0 0 0,-2-2-176 15,5-2 0-15,-1-3 0 0,3-1 0 0,-3 0 0 16,3-3 176-16,1-1 0 0,3-5 0 15,-2 0 0-15,8-3 0 0,-4-1 144 0,4-6-144 0,3 3 0 16,-1-3 0-16,1-3-256 0,5 2 32 0,-1 0 0 31,0 5-608-31,-3-4-128 0,-23 25-32 0,43-35 0 16,-43 35-320-16,34-27-64 0</inkml:trace>
  <inkml:trace contextRef="#ctx0" brushRef="#br0" timeOffset="185023.68">6286 12330 23039 0,'-6'2'2048'0,"0"1"-1648"0,3-1-400 0,1 0 0 0,2 4 1728 0,-4-4 272 0,-5 5 48 0,-3-1 16 0,-1 5 272 0,-2-2 48 0,2 1 16 0,4-3 0 0,3-1-1312 0,2-2-272 0,4-2-48 0,0 1-16 0,4-3-128 0,0-3-32 0,1 1 0 0,1-2 0 0,7 0-16 0,-2-3-16 0,-11 7 0 0,0 0 0 0,53-32 32 0,-53 32 16 0,49-40 0 0,-49 40 0 0,60-43-96 0,-60 43 0 0,64-47-16 0,-64 47 0 0,86-66-144 0,-27 25-32 0,12-6 0 0,14-9 0 0,7 1-160 0,0-5-32 0,-2 6-128 0,2-3 192 0,-5 8-192 16,3 2 0-16,8 4 0 0,-3 2 0 0,-3 3 0 0,-5-3 0 15,-3 1 0-15,3-9 0 0,7-7 0 0,9-8 0 16,12-11 0-16,11 2 0 0,-2-4 0 0,-4 0 192 15,-9 5-48-15,-6 1-16 0,-13 16 16 0,-3-1 0 16,5-6 0-16,1-2 0 0,-6-4-144 0,-8 3 0 16,-14 1 0-16,-5 4 128 0,-9 1-128 0,-4 10 0 15,-2 2 144-15,-8 8-144 0,1 5 0 0,-8 0 128 16,-32 34-128-16,47-47 0 0,-47 47 192 0,33-30-48 16,-33 30 0-16,0 0 0 0,0 0 144 0,34-32 32 15,-34 27 0-15,0 3 0 0,0 0 64 0,0 0 32 0,-4 2 0 0,1 0 0 16,1 0-224-16,-6 2-64 0,3 0 0 0,-1 3 0 31,0-5-688-31,-1 6-144 0,1-2-16 0,1 2-16 16,1-1-864-16,0-1-160 0,2 2-32 0,-5 1-20320 0</inkml:trace>
  <inkml:trace contextRef="#ctx0" brushRef="#br0" timeOffset="186576.58">7457 12067 29487 0,'0'0'2624'15,"-4"0"-2112"-15,2 0-512 0,2 0 0 0,0-4 2048 0,-4 4 320 0,4 0 48 0,-4 4 16 0,3-4-1248 0,-3 5-240 0,4 3-48 0,0 7-16 0,0-4-480 0,5 4-80 0,3 2-32 0,1 4 0 0,1 1 0 0,-10-22 0 0,30 49 0 0,-30-49 0 0,37 47 48 0,-37-47 16 0,0 0 0 0,59 51 0 0,-59-51-160 0,0 0-16 0,0 0-16 0,80 22 0 0,-80-22-160 0,0 0 0 0,0 0 0 0,79-30 0 0,-79 30 0 0,34-28 0 0,-21 9 0 0,-3-3 0 0,1 1-192 0,-3-1 16 0,-3 5 16 0,-1-2 0 0,-4-9-176 0,0-1-48 16,0 1 0-16,-8 2 0 0,3-2 0 0,-8 3-16 15,1 3 0-15,-3 1 0 0,-3 2 128 0,-7-3 16 0,-1 3 16 0,-1 2 0 16,-1-2 240-16,4 4-192 0,-1 2 192 0,1 4-192 16,1 3-32-16,3-1 0 0,3 7 0 0,6 1 0 31,1 5-192-31,1 3-32 0,3 3-16 0,6 1 0 16,-4 6-688-16,4-4-144 0,4 4-32 0,2-1-14288 0</inkml:trace>
  <inkml:trace contextRef="#ctx0" brushRef="#br0" timeOffset="186778.09">8065 12061 38703 0,'-9'15'1712'0,"5"-9"352"15,-1 1-1648-15,1-1-416 0,4-6 0 0,0 0 0 0,0 2 896 0,0-2 112 16,0 2 16-16,4-1 0 0,1-1-416 0,-5 0-80 15,0 0-16-15,0 0 0 16,0 0-1136-16,62-39-224 0,-62 39-48 0,44-38-16 0</inkml:trace>
  <inkml:trace contextRef="#ctx0" brushRef="#br0" timeOffset="187049.48">8314 11424 35007 0,'-8'6'3120'0,"0"1"-2496"15,7-5-496-15,-3 0-128 0,4 0 1680 0,-4 1 320 0,2 7 64 16,-7-1 16-16,-1 6-624 0,7 4-128 0,1 0-32 0,2-19 0 16,0 0-928-16,35 53-192 0,-35-53-48 0,0 0 0 15,78 63-128-15,-78-63 0 0,69 47 0 0,-69-47 0 16,77 45 0-16,-77-45 0 0,73 38 0 0,-73-38 0 16,0 0 0-16,87 40 0 0,-87-40 0 0,0 0 0 15,0 0 0-15,86 35 0 0,-86-35 0 0,0 0 0 16,0 0 0-16,0 0 0 0,0 0 0 0,57 49 0 15,-52-41-128-15,-5 3 128 0,-3 0 0 0,1 2 0 16,-2-3-208-16,-2-1 16 0,3 1 16 0,-3-3 0 16,-4 2-272-16,1 1-64 0,-6 3-16 0,-4-4 0 15,0 3-160-15,-3 1-16 0,1-8-16 0,2 3-12144 16,-5-2-2432-16</inkml:trace>
  <inkml:trace contextRef="#ctx0" brushRef="#br0" timeOffset="187231.96">8462 11471 40543 0,'-2'0'1792'0,"2"0"384"0,0 0-1744 0,2-4-432 15,2 2 0-15,-4-1 0 0,3-1 1152 0,7-4 128 16,-1-3 48-16,-9 11 0 0,44-40-112 0,-14 12 0 16,-2 0-16-16,6 2 0 0,-1-4-752 0,-33 30-160 15,68-53-32-15,-68 53 0 16,68-47-976-16,-68 47-208 0,62-39-32 0,-62 39-20544 0</inkml:trace>
  <inkml:trace contextRef="#ctx0" brushRef="#br0" timeOffset="188498.17">28275 10041 13823 0,'0'-8'1216'0,"-3"5"-960"0,3-1-256 0,0 2 0 0,0 0 3008 0,-4 0 544 0,4 2 112 0,-2 0 32 0,-2-4 112 0,-1 4 32 0,-3 4 0 0,1-2 0 0,-3 6-2304 0,3 1-448 0,-3 6-80 0,3 6-32 0,3 1-224 0,-2 6-48 0,3 1-16 0,3 1 0 0,0-30-144 0,5 71-32 0,-5-71 0 0,19 68 0 0,-19-68 0 0,24 67-16 0,-24-67 0 0,0 0 0 0,42 72-48 0,-42-72 0 0,0 0 0 0,0 0 0 0,0 0-224 0,79 43-48 0,-79-43-16 0,0 0 0 0,71-19-160 0,-71 19 0 0,49-32 0 0,-26 12 0 0,-3-3-304 0,3-3 64 15,-4-2 16-15,-4-4 0 16,0 5-224-16,0-5-32 0,-2 2-16 0,-8 2 0 16,1 0 0-16,-6 3 0 0,0 5 0 0,-7-3 0 0,-1 4 272 0,-7 1 48 15,0 3 16-15,-8-2 0 0,3 4 160 0,-8-1 0 0,-6 3 0 0,4 2 0 16,2-1 0-16,-4 5 0 0,1-3 0 0,3 1 0 16,8 3 0-16,-3-4-208 0,8 6 80 0,0-5 128 31,2 5-512-31,7 2 32 0,-3-4 0 0,3 4 0 15,2 4-336-15,4-2-64 0,-3 5-16 0,1-1-18432 0</inkml:trace>
  <inkml:trace contextRef="#ctx0" brushRef="#br0" timeOffset="189550.9">8827 11960 13823 0,'-6'9'1216'0,"2"-3"-960"0,2-5-256 0,-1 3 0 0,3-4 2400 0,-4 0 432 0,2 0 96 0,2 0 16 0,-4 0 960 0,-2-4 192 0,-1 3 32 0,1-5 16 0,3 2-2512 0,1-5-496 0,2-1-112 0,0-3 0 0,0 2-112 0,3-8-16 0,9 4 0 0,-3-4 0 0,4 2-128 0,-13 17-16 0,34-35-16 0,-34 35 0 0,0 0-288 0,73-34-64 0,-73 34-16 0,0 0 0 0,0 0-368 0,96 4 0 0,-96-4 0 0,0 0 128 0,0 0-128 0,68 50-160 0,-68-50 160 0,15 44-208 0,-8-18 208 16,-7-2-176-16,0 3 176 0,-3 5-160 0,-3 1 160 0,-1 5-128 0,1-4 128 0,-5 0-128 0,1-1 128 0,1-8-208 15,1-1 80-15,1-5 128 0,3-4-320 0,-2-5 64 16,5-3 16-16,-1-5 0 0,2 2-16 0,0-8 0 16,0 2 0-16,0-2 0 0,2 1 112 0,-1-3 16 15,5 0 0-15,-2-1 0 0,1 1 128 0,1-7 0 16,-6 13 0-16,0 0 0 0,34-36 144 0,-34 36-144 15,37-34 192-15,-37 34-192 0,44-43 0 0,-44 43 0 16,49-43 0-16,-49 43 0 16,58-53-336-16,-58 53-128 0,60-56-32 0,-60 56 0 15,60-49-544-15,-60 49-112 0,60-39-32 0,-60 39-17760 0</inkml:trace>
  <inkml:trace contextRef="#ctx0" brushRef="#br0" timeOffset="190018.85">7913 13485 12895 0,'-20'17'1152'0,"10"-7"-928"0,3-5-224 0,1 1 0 0,0-2 4096 0,3-2 784 15,3 0 160-15,-6-1 16 0,0 3-1648 0,-1 0-336 16,5-4-64-16,-2-2 0 0,10-5-1744 0,3-5-352 16,4-3-64-16,6-5-16 0,-19 20-32 0,53-57-16 15,-18 22 0-15,12-9 0 0,6-1 48 0,11-6 0 16,11-5 0-16,4-2 0 0,6-4-192 0,1-4-16 15,-3 0-16-15,3-5 0 0,6-6-224 0,4-4-64 16,4 0 0-16,5-2 0 0,6-3-320 0,0 0 0 16,0-5 0-16,-12 5 128 0,-7 7-128 0,10-9 0 15,9-4 0-15,3 0 128 0,-7 5-128 0,-3 6 144 16,-12 4-144-16,-6 6 160 0,-12 11-160 0,-7 0 0 0,-1 5 0 16,-8-1 128-16,-1 3-128 0,-8 10 0 0,-10 7 0 15,-39 36 0-15,60-51 0 0,-60 51 0 0,0 0 0 0,43-35 0 16,-43 35 0-16,0 0 0 0,0 0 0 0,6-8 0 15,-13 12-192-15,-1 0-128 0,-1-2-32 0,-5 3 0 32,-1 3-1296-32,0 1-256 0</inkml:trace>
  <inkml:trace contextRef="#ctx0" brushRef="#br0" timeOffset="191419.43">29253 9486 8287 0,'-2'-7'736'0,"2"5"-592"0,0 2-144 0,0-4 0 0,0 4 4320 0,0 4 832 16,0-2 160-16,2 5 48 0,-2-7-1456 0,0 0-304 0,22 87-48 0,-7-31-16 0,4 18-1952 0,-4 16-400 0,4 13-80 0,0 6-16 0,-4 2-416 0,-6-2-96 0,-3 0 0 0,-3-9-16 0,1-16-240 0,-2 3-64 0,2 1 0 0,-4-5 0 0,2-8-256 0,1-19 0 0,-3-7 0 0,4-15 0 0,-4-34-320 0,12 54-112 0,-12-54-16 0,0 0-16 0,0 0-528 0,0 0-96 0,0 0-32 0,0 0-17984 0</inkml:trace>
  <inkml:trace contextRef="#ctx0" brushRef="#br0" timeOffset="203598.73">24058 12332 31327 0,'0'-2'2784'0,"-2"2"-2224"0,2 0-560 0,0 0 0 0,0 0 1696 0,0-2 224 0,-3 0 64 0,3 2 0 0,0 0-672 0,0-6-128 0,3 6-32 0,3-3 0 0,-2 3-448 0,7 3-112 0,-2-3-16 0,-9 0 0 0,0 0 32 0,0 0 0 0,0 0 0 0,83 19 0 0,-83-19-160 0,0 0-16 0,0 0-16 0,81 6 0 0,-81-6-176 0,0 0-48 0,77 0 0 0,-77 0 0 0,0 0-192 0,75-13 0 0,-75 13 0 15,0 0 0-15,73-10 0 0,-73 10 0 0,0 0 0 0,0 0 0 0,74-11-544 0,-74 11-48 0,0 0-16 0,0 0 0 0,0 0-272 0,0 0-48 0,0 0-16 0,71-9-12352 16,-65 9-2464-16</inkml:trace>
  <inkml:trace contextRef="#ctx0" brushRef="#br0" timeOffset="203985.05">24062 12736 21183 0,'-4'0'1888'0,"2"0"-1504"0,-1 0-384 0,3 0 0 16,0 0 3280-16,0-2 592 0,-4 2 112 0,2 0 32 16,2-6-1456-16,0 2-304 0,0 1-48 0,6-1-16 15,3 2-912-15,0-6-192 0,-9 8-48 0,0 0 0 16,0 0 16-16,68-15 0 0,-68 15 0 0,0 0 0 15,0 0-304-15,102-11-64 0,-102 11-16 0,0 0 0 16,90-9-304-16,-90 9-64 0,0 0-16 0,111-15 0 16,-111 15-288-16,77-6 128 0,-77 6-128 0,0 0 0 15,96-4 0-15,-96 4 0 0,0 0 0 0,80-7 0 16,-80 7 0-16,0 0 0 0,0 0-208 0,77-6 80 16,-77 6-448-16,0 0-64 0,0 0-32 0,0 0 0 15,0 0-352-15,79-5-64 0,-79 5 0 0,0 0-16 16,0 0-416-16,0 0-80 0</inkml:trace>
  <inkml:trace contextRef="#ctx0" brushRef="#br0" timeOffset="205302.82">25485 11822 21183 0,'0'0'1888'0,"0"0"-1504"0,0 0-384 0,0 0 0 0,-4 0 2336 0,4 4 400 0,-2-2 80 0,2 5 0 0,-4 3-128 0,0 5-16 0,3 4-16 0,1 5 0 0,0 4-1536 0,0 2-304 0,1 2-64 0,3 8-16 0,0 5-32 0,-4 9 0 0,0 12 0 0,2 4 0 0,2-1-128 0,-4-1-16 0,0 1-16 0,0-1 0 0,0-2-96 0,0-2-32 0,0-15 0 0,3-2 0 0,-3 5-224 0,0-7-32 0,6 2-16 0,-6-7 0 0,4-5-144 0,1-3 0 0,-3 0 0 0,2-11 0 0,2-6-256 0,1-4-16 0,-5-1-16 0,2-5 0 0,2-3-480 0,-1-2-112 0,3-2-16 0,1-7 0 16,-3 0-256-16,3-6-64 0,-3-2-16 0,1-4-17904 0</inkml:trace>
  <inkml:trace contextRef="#ctx0" brushRef="#br0" timeOffset="205603.65">25870 12638 26719 0,'-6'11'2368'0,"2"-3"-1888"0,3 3-480 0,1-2 0 16,0-5 3584-16,0 0 608 0,0 2 128 0,0 3 32 0,-4 6-1824 0,4 4-352 16,0-19-80-16,4 39-16 15,-4-26-608-15,0 2-112 0,1-5-16 0,3-5-16 0,-4-5-880 0,0 0-192 16,0 0-16-16,0 0-16 16,0 0-512-16,0 0-96 0,0 0-32 0,0 0 0 15,0 0-1200-15,0 0-240 0,0 0-64 0,0 0-20144 16</inkml:trace>
  <inkml:trace contextRef="#ctx0" brushRef="#br0" timeOffset="206673.85">26464 11873 29487 0,'0'2'2624'0,"-4"-2"-2112"0,4 4-512 0,0-4 0 0,0 2 1952 0,0 1 288 0,-4 7 48 0,2 3 16 0,2 6-592 0,-3 5-112 0,3 10-32 0,-4 7 0 0,2 6-560 0,2 6-112 0,0 3-32 0,-4 3 0 0,0 3-128 0,3-10-32 0,-5-1 0 0,4 0 0 0,0-3-320 0,2-4-80 0,0-3-16 0,0-5 0 0,2-2-288 0,-2-34 0 0,8 47 0 0,-8-34 0 0,0-13-704 0,0 0-64 0,0 0 0 0,0 0 0 0,0 0-448 0,0 0-80 0,0 0-32 0,0 0-18320 0</inkml:trace>
  <inkml:trace contextRef="#ctx0" brushRef="#br0" timeOffset="206722.89">26738 12196 38703 0,'-4'21'1712'0,"2"-8"352"0,2 2-1648 0,0-2-416 0,0-11 0 0,0 6 0 0,0-8 1104 0,0 0 144 0,17 58 32 0,-17-58 0 0,27 71 160 0,-27-71 32 0,0 0 16 0,41 64 0 0,-41-64-592 0,0 0-128 0,0 0-32 0,0 0 0 0,90 17-416 0,-90-17-96 0,32-22-16 0,-17 7 0 0,0-2-208 0,-3 0 0 0,1-2 0 0,-4 0 0 0,-3 0-160 0,1 4-80 16,-1-3-16-16,-4 3 0 0,0 0-208 0,0 1-48 0,-4-1-16 0,0-3 0 0,0-1-144 0,-4 0-32 0,-3-2 0 0,-4-1 0 0,1 1 0 0,-1 2-16 0,-2-3 0 0,-2 3 0 0,0 2 208 0,4 2 32 0,-2 4 16 0,0 1 0 0,-4 3 80 0,-5 1 0 0,0 6 16 0,1 2 0 0,2 7-304 0,3 1-64 0,1 3-16 0,2 2 0 0,3 0-752 0,3 0-160 0,0 4-16 0,-1-4-16 15,4 4-1104-15,3-8-208 0</inkml:trace>
  <inkml:trace contextRef="#ctx0" brushRef="#br0" timeOffset="206990.84">27262 11696 39615 0,'-5'6'1760'0,"1"-2"352"0,0 1-1680 0,2 1-432 0,2-2 0 0,-3 0 0 16,3 3 1184-16,0 6 160 0,-4 8 16 0,2 7 16 16,2 10-112-16,0 9-32 0,0 5 0 0,0 1 0 15,0 7-400-15,6 2-96 0,-3 8-16 0,3 3 0 16,0 4-240-16,1-6-48 0,-1-3-16 0,-1-6 0 16,5-4-416-16,-4-3 128 0,1-4-128 0,-1-6 0 31,-6-45-704-31,13 65-208 0,-13-65-48 0,15 62-16 0,-15-62-336 0,0 0-64 15,21 62-16-15,-21-62-12496 0,0 0-2512 0</inkml:trace>
  <inkml:trace contextRef="#ctx0" brushRef="#br0" timeOffset="208066.66">27905 11869 19343 0,'-4'-3'1728'0,"4"-1"-1392"0,-3 2-336 0,1 2 0 0,2 0 3216 0,-4 0 576 0,-2 0 112 0,-1 0 32 0,-1 0-1008 0,-1 4-208 0,5 5-32 0,-5 2-16 0,5 8-1088 0,2 6-224 0,-2 3-32 0,4 2-16 0,0 7-208 0,4 10-32 0,-4 12-16 0,6 3 0 0,-2 0-400 0,1 2-80 0,-1-2 0 0,2-4-16 0,-1 0-336 0,5-5-64 0,-5-4-16 0,5-6 0 0,-1 0-656 0,-9-43-144 0,23 71-32 0,-23-71 0 0,26 66-832 0,-26-66-160 0,32 60-48 0,-32-60-12544 0,0 0-2528 0</inkml:trace>
  <inkml:trace contextRef="#ctx0" brushRef="#br0" timeOffset="208442.96">28343 12206 39615 0,'-9'11'1760'0,"3"-4"352"15,2 3-1680-15,-1-3-432 0,1 1 0 0,4-6 0 0,-4 5 1024 0,2 8 112 16,-7 4 16-16,1 11 16 0,3 8 368 0,-1-4 80 15,6-1 16-15,0-33 0 0,6 62-720 0,-6-62-144 16,0 0-16-16,28 68-16 0,-28-68-368 0,0 0-80 16,0 0-16-16,71 38 0 0,-71-38-272 0,0 0 0 15,62-15 0-15,-62 15 0 0,40-27 0 0,-25 12-144 16,4-3 144-16,-6-3-128 0,2-7-80 0,0-1-16 16,-2-1 0-16,-2-2 0 15,2 6-160-15,-3-2-48 0,-5-2 0 0,-1 2 0 16,-4 0-96-16,0 3-32 0,0 1 0 0,-7 5 0 0,1 0 160 0,-3 0 16 15,-6 4 16-15,0 0 0 0,0 0 0 0,-2 4 0 0,-2 2 0 16,-2 3 0-16,2 0-16 0,-1 6-16 0,-3 4 0 0,2 2 0 31,-5 3-80-31,5 6-16 0,3 4 0 0,-3 2 0 16,8 1 64-16,0-3 16 0,3 0 0 0,5-2 0 16,3 1-144-16,2-18-16 0,0 0-16 0,0 0-11280 0,0 0-2256 0</inkml:trace>
  <inkml:trace contextRef="#ctx0" brushRef="#br0" timeOffset="208827.33">28845 12104 911 0,'0'0'0'0,"0"0"0"0,0 0 0 0,0 0 0 0,0 0 5456 0,0 0 1008 0,0 0 208 0,0 0 48 0,0 0-1840 0,13 64-352 0,-13-64-80 0,6 56-16 0,-6-56-2720 0,3 55-560 0,-3-55-96 0,6 66-32 0,-6-66-144 0,4 58-48 0,-4-58 0 0,5 53 0 0,-5-53-240 0,0 0-48 0,19 62-16 0,-19-62 0 0,0 0-224 0,0 0-48 0,0 0-16 0,0 0 0 0,62 47-240 0,-62-47 0 0,0 0 0 0,47-23 0 0,-47 23 0 0,34-34 0 0,-19 10 0 0,4-4 0 0,-8 3 0 0,2-7 0 0,-1 2 0 0,-3 2 0 0,-2 4 0 0,-1-5-160 15,-2 3 160-15,-4 4-128 0,0-3 128 0,-2 1-192 16,-4 1 192-16,1 2-192 0,-5 3 0 0,1-1 0 0,-4 0 0 0,-2 4 0 31,0-6-192-31,-4 4-64 0,0 2 0 0,0 0 0 16,-1 6-224-16,1 3-48 0,4 3-16 0,0 3 0 16,0 1-80-16,2 7-16 0,-6 1 0 0,4 3 0 15,2 3-768-15,1 2-176 0</inkml:trace>
  <inkml:trace contextRef="#ctx0" brushRef="#br0" timeOffset="209082.22">29347 11681 17503 0,'-10'6'1552'0,"3"-2"-1232"0,5 1-320 0,-2 5 0 0,0-6 5248 0,2 3 976 15,2-7 208-15,0 0 32 0,-5 56-3824 0,1-12-768 16,0 8-144-16,2 7-48 0,2-3-528 0,-3 2-128 16,6-1 0-16,-3 3-16 0,0 2-448 0,6 0-96 15,-4-4-16-15,5 0 0 0,-1 4-448 0,-2-5 0 16,1-5 0-16,-1-3 0 16,2 0-816-16,-2-2-208 0,-4-47-32 0,15 77-16 15,-15-77-592-15,15 64-112 0</inkml:trace>
  <inkml:trace contextRef="#ctx0" brushRef="#br0" timeOffset="209497.96">29907 12070 3679 0,'-12'0'320'0,"7"0"-320"16,1 0 0-16,-2 0 0 0,6 0 5648 0,-3 0 1072 16,3-1 192-16,-4 1 64 0,2-2-2768 0,2 2-560 15,-6 0-96-15,4 0-32 0,2 0-1664 0,2 5-352 16,-2-5-64-16,0 0-16 0,0 0-224 0,42 66-48 16,-42-66-16-16,37 64 0 0,-37-64-272 0,47 75-48 15,-47-75-16-15,49 79 0 0,-49-79-576 0,47 71-224 16,-47-71 176-16,45 59-176 15,-45-59-944-15,43 50-272 0,-43-50-64 0,0 0-13904 16,57 62-2784-16</inkml:trace>
  <inkml:trace contextRef="#ctx0" brushRef="#br0" timeOffset="209729.05">30130 11862 30399 0,'-7'-2'2704'0,"1"2"-2160"0,2 0-544 0,2 0 0 16,-1 2 2432-16,1 0 368 0,-8 3 80 0,-3-1 0 16,-6 11-896-16,4 2-176 0,-3 9-32 0,3 3-16 15,1 1-752-15,3 3-160 0,-2 5-16 0,2-2-16 16,-2 5-496-16,-2 2-80 0,1-3-32 0,3-1 0 16,2-1-848-16,1-1-192 0,1-8-16 0,3 1-16 15,0-2-736-15,2-4-160 0</inkml:trace>
  <inkml:trace contextRef="#ctx0" brushRef="#br0" timeOffset="210335.29">30568 11847 911 0,'0'-12'0'0,"-4"3"0"0,4 2 0 0,0-1 0 16,4 4 7680-16,-4-1 1472 0,4-5 272 0,2 1 64 16,3-10-5520-16,0-3-1120 0,10-3-224 0,-2 4-32 15,2 3-864-15,-19 18-192 0,47-23-16 0,-47 23-16 16,0 0-592-16,71 2-112 0,-71-2-32 0,0 0 0 15,77 36-336-15,-77-36-80 0,0 0-16 0,68 56 0 16,-68-56-192-16,0 0-144 0,54 70 192 0,-54-70-192 16,27 60 128-16,-27-60-128 0,20 67 0 0,-20-67 0 15,10 74 0-15,-6-33 0 0,-4 4 0 0,-4 4 0 16,-6 4 0-16,1 1 0 0,-2 1-160 0,-8-3 160 16,2-3-128-16,-4 0 128 0,1 2 0 0,-3-6 0 15,-1-2-240-15,1-2 32 0,2-7 0 0,3-6 0 0,-5-3 16 16,6-10 0-16,4-2 0 0,2-7 0 0,-8-5 192 0,0-2 0 15,0-7 0-15,-5-9 0 0,5-5 0 0,-1-5 0 16,3-5 0-16,2-1 0 0,3-1 0 0,5-6 256 16,5 6-16-16,2-3-16 0,6 1 304 0,-3 2 64 15,9 8 16-15,1-2 0 0,2 5 336 0,0 3 64 16,0 5 16-16,-15 15 0 0,41-23-832 0,-41 23-128 16,0 0-64-16,73-11 0 0,-73 11 0 0,0 0 0 15,78 15 0-15,-78-15 0 0,0 0 0 0,86 39 0 16,-86-39 0-16,68 38 0 0,-68-38 0 0,75 43 0 15,-75-43 0-15,0 0 0 0,88 53 0 0,-88-53 0 16,0 0 0-16,81 35 0 0,-81-35 0 0,0 0 0 16,0 0 0-16,81 12 0 0,-81-12 0 0,0 0 0 0,0 0 0 0,58-17 0 15,-58 17 0-15,0 0 0 0,0 0 0 0,0 0 0 32,47-19-1024-32,-47 19-208 0,0 0-48 0,0 0 0 15,0 0-288-15,41-26-64 0,-41 26-16 0,17-19-13472 0,-17 19-2704 0</inkml:trace>
  <inkml:trace contextRef="#ctx0" brushRef="#br0" timeOffset="-206319.69">31030 10958 24879 0,'-1'-2'2208'0,"-3"2"-1760"0,4-4-448 0,-4 4 0 0,4 0 2688 0,-2 0 448 0,2 0 80 0,-4-4 32 0,-1 3-1200 0,-1-3-224 0,2 2-48 0,4 2-16 0,0 0-912 0,2 0-176 0,2 0-32 0,2 0-16 0,-6 0-112 0,0 0-32 0,0 0 0 0,0 0 0 0,0 0 64 0,77-2 16 0,-77 2 0 0,0 0 0 0,0 0-80 0,0 0-16 0,0 0 0 0,0 0 0 0,79 13-208 0,-79-13-32 0,0 0-16 0,0 0 0 0,0 0-64 0,0 0-16 0,0 0 0 0,0 0 0 0,0 0-128 0,17 47 128 0,-19-41-128 0,-6 3 128 0,1 1-128 0,-3-1 0 0,1 0 0 0,-1-3 0 15,1 3 0-15,-4 1-176 0,2-1 176 0,1-3-192 16,-3 0 16-16,7-1 0 0,1 3 0 0,-3-6 0 15,6 1 32-15,-1 1 0 0,3-2 0 0,0 0 0 16,0 0 144-16,3 1 0 0,-3-3 0 0,6 2 0 16,-6-2 0-16,0 0 0 0,0 0 160 0,0 0-160 15,0 0 240-15,0 0-48 0,81 14-16 0,-81-14 0 16,0 0-176-16,0 0 160 0,83 5-160 0,-83-5 160 16,0 0-160-16,0 0 0 0,0 0 0 0,77 17 0 15,-77-17 0-15,0 0 0 0,0 0 0 0,0 0 0 16,0 0 0-16,0 0 128 0,15 58-128 0,-21-43 192 15,0-1 32-15,-3 1 16 0,0 3 0 0,-6 5 0 16,-4 5-240-16,0 0 144 0,-4 2-144 0,3-3 128 16,-5 1-528-16,1-2-112 0,1-3-32 0,3-3 0 15,1-5-672-15,4-5-144 0,2-3-32 0,-2-7-19920 16</inkml:trace>
  <inkml:trace contextRef="#ctx0" brushRef="#br0" timeOffset="-114593.91">25926 844 35935 0,'-3'0'3200'0,"1"0"-2560"0,0 0-512 0,0 0-128 0,2 0 1216 0,0 0 240 0,0 0 32 0,0-4 16 0,0 2-352 0,0-2-80 0,4 1-16 0,1-3 0 0,1 0-256 0,3-1-48 0,1-1-16 0,1-1 0 0,6-1-16 0,2 1 0 0,-4 0 0 0,0-1 0 0,7-3-32 0,3 4-16 0,-6-1 0 0,1 3 0 0,-1-1-224 0,0 3-32 0,5-1-16 0,-3 2 0 0,3 4-256 0,-24 0-144 0,0 0 160 0,0 0-160 0,79 28 0 0,-79-28 0 0,0 0 0 0,21 74 0 0,-25-37-192 0,-3 7-16 0,-7 8-16 0,-4 3 0 0,-3 1-224 0,-2-3-32 0,3-8-16 0,-7 5 0 0,1-1 176 0,2-2 16 0,5-9 16 0,0 3 0 0,-5 1 288 0,5 1 0 0,0-4-128 0,4-1 128 0,6-10 0 0,-1 0 0 0,5-5 0 0,5-4 0 0,0-4 0 0,2-2 0 0,1 0 0 0,3-7 0 0,-6-6 128 0,0 0 144 0,0 0 32 0,0 0 0 0,0 0 192 0,77 28 32 15,-77-28 16-15,0 0 0 0,53-8 0 0,-53 8 0 0,33-5 0 0,-10-1 0 16,-4 0-320-16,1-3-64 0,-1 3-16 0,2-1 0 15,1 1-144-15,-3-3-272 0,2-1 64 0,2 5 16 32,-5-5-832-32,3 1-176 0,-2 3-16 0,-4-1-16 15,4 1-560-15,-4 2-96 0</inkml:trace>
  <inkml:trace contextRef="#ctx0" brushRef="#br0" timeOffset="-114394.22">26599 1315 40543 0,'-6'-5'1792'0,"6"5"384"15,0-4-1744-15,-3 2-432 0,3 0 0 0,0 2 0 16,0 0 944-16,0 2 96 0,3 0 32 0,-1 2 0 0,2-4-128 0,2 4-32 16,-1 1 0-16,3-3 0 15,-8-2-1408-15,0 0-272 0,0 0-64 0,0 0-19520 16</inkml:trace>
  <inkml:trace contextRef="#ctx0" brushRef="#br0" timeOffset="-114026.58">27475 396 43311 0,'-26'2'1920'0,"12"2"384"0,-1 5-1840 0,6-3-464 16,0 0 0-16,3-2 0 0,2 1 1360 0,-2 5 176 0,-3 6 48 0,-6 9 0 15,2 5 416-15,-2 8 96 0,5-1 16 0,1 3 0 16,3 3-1168-16,6-43-240 0,0 77-32 16,0-77-16-1,17 77-992-15,-17-77-208 0,32 68-32 0,-32-68-16 16,0 0-336-16,77 90-64 0,-77-90-16 0,0 0 0 16,77 64 256-16,-77-64 48 0,0 0 16 0,72 56 0 0,-72-56 368 0,0 0 80 0,64 58 16 0,-64-58 0 15,0 0 224-15,0 0-176 0,62 64 176 0,-62-64-160 16,0 0 160-16,0 0 0 0,0 0 0 0,0 0 0 15,52 79 0-15,-48-68 0 0,-4 3 0 0,-4-3 0 16,1 2 224-16,-3 6-32 0,-5-10 0 0,1 6 0 16,1-4 80-16,-10 5 16 0,-3 0 0 0,-5 3 0 15,-7 0-16-15,-1 2 0 0,-5-3 0 0,1 1 0 16,-3-4-272-16,3-3 160 0,-1-3-160 0,3-1 128 16,3-7-704-16,0-1-160 0,2-1-32 0,6-9 0 15,3-3-704-15,5-6-160 0,3-5-32 0,9-6-18864 16</inkml:trace>
  <inkml:trace contextRef="#ctx0" brushRef="#br0" timeOffset="-113858.79">27636 690 39615 0,'0'0'3520'0,"2"0"-2816"16,2 0-560-16,-4 0-144 0,4 0 1024 0,1 0 192 15,-1-4 16-15,4 0 16 0,9 2 768 0,3-7 160 16,9-4 16-16,4-2 16 0,1 0-1376 0,9 0-288 15,1-2-48-15,-1 2-16 16,0 3-1024-16,-5 3-208 0,-1 0-32 0,-1 3-14672 16,2 2-2928-16</inkml:trace>
  <inkml:trace contextRef="#ctx0" brushRef="#br0" timeOffset="-113355.02">24667 2894 27647 0,'0'-2'2448'0,"0"0"-1952"0,2 2-496 16,2-4 0-16,-4 3 2352 0,4-3 368 0,5-4 80 0,6-5 16 0,4-6-1184 0,16 1-224 0,12-9-64 0,6 3 0 0,2 3-272 0,10-3-64 0,22 1-16 0,12-1 0 0,22 3-272 0,18-1-48 0,17-1-16 0,24-3 0 0,23 1-368 0,9-3-80 0,1-6-16 0,3-5 0 0,-2 1 16 0,-7-11 0 0,-10 2 0 0,-3-5 0 0,-4-1-400 0,9-11-96 0,15-7-16 0,-2-1 0 0,-10 7-560 0,-1-3-112 0,2 0-32 0,-16 4 0 0,-27 4 48 0,6 2 0 0,6-2 0 0,0 5-18208 0</inkml:trace>
  <inkml:trace contextRef="#ctx0" brushRef="#br0" timeOffset="-68489.13">26240 3097 22111 0,'0'0'1968'0,"-2"2"-1584"0,2 0-384 0,0-2 0 0,0 2 2560 0,0 1 448 0,-4-1 64 0,4 6 32 0,-3 1-784 0,1 1-144 0,2 5-48 0,-4 1 0 0,2 1-1264 0,2 2-256 0,0 0-48 0,2 2-16 0,2 7-112 0,-4-2-32 0,5 4 0 0,-1 0 0 0,-4-30-48 0,10 53-16 0,-10-53 0 0,9 53 0 0,-3-25 0 0,-4-2 0 0,-1-3 0 0,5 1 0 0,-4 0-96 0,2-1-32 0,-4-23 0 0,9 54 0 0,-5-33-208 0,1-2 0 0,-5-19 0 0,10 41 0 0,-10-41 0 0,9 40 0 0,-9-40-208 0,0 0 64 15,19 52-512-15,-19-52-112 0,0 0 0 0,0 0-16 16,0 0-304-16,0 0-64 0</inkml:trace>
  <inkml:trace contextRef="#ctx0" brushRef="#br0" timeOffset="-68038.29">26565 3161 33167 0,'-5'5'2944'0,"3"3"-2352"16,0-4-464-16,2 1-128 0,0-5 1856 0,0 6 368 16,0 3 64-16,0 10 16 0,0 9-448 0,2 8-96 15,-2-36-16-15,13 70 0 0,-13-70-592 0,22 69-112 16,-22-69-16-16,34 62-16 0,-34-62-352 0,43 57-64 16,-43-57-16-16,0 0 0 0,78 69-384 0,-78-69-192 15,0 0 160-15,77 23-160 0,-77-23 0 0,0 0 0 16,73-10 0-16,-73 10 0 0,39-20 0 0,-20 3 0 15,-2 0 0-15,-2-6 0 0,-4-1-288 0,3-1 48 16,-5-3 16-16,0-4 0 0,1 6-32 0,-5-6-16 16,-1 2 0-16,-4 5 0 0,0-1 16 0,0 2 0 15,-7-3 0-15,-3 3 0 0,-1 0 112 0,2 1 144 0,-7 0-208 0,1 3 80 16,-3-5 128-16,-1 1 0 0,0-1 0 0,-5 3 0 16,-5-8-192-16,-1 2 64 0,-2 3 0 0,8 6 0 31,0 6-240-31,-1 2-32 0,3 4-16 0,3 5 0 0,2 2 32 0,4 0 0 0,-2 3 0 0,5 3 0 15,1-4 128-15,3 4 16 0,-1 1 16 0,1-1 0 32,-3 7-224-32,3-4-32 0,-3 6-16 0,3-3 0 0,-3 1 32 15,5 2 0-15,-2-2 0 0,-1 2 0 16,1-4-32-16,0 2 0 0,1 1 0 0,1-5 0 0,0 2-176 0,2 2-32 0,2-3-16 0,0-1 0 16,0-3-1008-16,0 3-192 0,6-3-32 0,-6-2-13136 15</inkml:trace>
  <inkml:trace contextRef="#ctx0" brushRef="#br0" timeOffset="-67352.58">27454 3409 38703 0,'0'0'3440'0,"0"2"-2752"0,0-2-560 0,0 2-128 0,0-2 1088 0,0 2 176 0,0 1 32 0,0-3 16 0,0 0 736 0,0 0 128 0,0 0 48 0,0 0 0 0,0 0-880 0,0 0-160 0,43 59-32 0,-43-59-16 0,0 0-144 0,0 0-32 0,0 0 0 0,0 0 0 0,0 0-768 0,0 0-128 0,49 52-64 0,-49-52 0 0,0 0 0 0,0 0 0 0,0 0 0 0,0 0 0 0,0 0 0 0,0 0 0 0,0 0 0 0,0 0 0 0,0 0 0 0,0 0 0 0,0 0 0 0,-5 25 0 0,-3-29-1344 0,-3 2-272 0,1-6-48 0,-5 1-16 16,0-2-128-16,-3-3-32 0,1-1 0 0,0 0-19856 0</inkml:trace>
  <inkml:trace contextRef="#ctx0" brushRef="#br0" timeOffset="-64025.11">27853 2285 35935 0,'0'2'3200'0,"0"2"-2560"0,0 1-512 0,0 3-128 0,0-4 912 0,1 7 176 0,-1-11 16 0,14 53 16 0,1-1-224 0,3 12-32 0,1 13-16 0,6 13 0 0,3 6-192 0,2 9-32 0,4 10-16 0,3 2 0 0,1 3-64 0,-8-19-16 0,-6-18 0 0,-1-8 0 0,-6-7-144 0,5-1-16 0,-3 1-16 0,6-2 0 0,-7-10-352 0,-18-56 0 0,40 98-160 0,-40-98 160 0,41 68-1136 0,-41-68-112 0</inkml:trace>
  <inkml:trace contextRef="#ctx0" brushRef="#br0" timeOffset="-59334.86">29223 2977 31327 0,'0'-8'2784'0,"0"3"-2224"16,0 1-560-16,0 2 0 0,0 2 1616 0,0-6 224 16,1-3 32-16,1-6 16 0,4-2-368 0,3-4-80 15,-3 2-16-15,7-1 0 0,-2 1-656 0,8 2-128 16,0 2-16-16,0 2-16 0,5 0-256 0,-24 13-48 15,68-23-16-15,-68 23 0 0,81-21-288 0,-81 21 0 0,82-13 128 16,-82 13-128 0,72-13-448-16,-72 13-160 0,73-5-32 0,-73 5 0 15,75 0-736-15,-75 0-160 0</inkml:trace>
  <inkml:trace contextRef="#ctx0" brushRef="#br0" timeOffset="-59073.15">29608 3063 28559 0,'-4'0'1264'0,"2"0"272"0,2 0-1232 0,0 0-304 0,0 0 0 0,0-4 0 0,2 2 2064 0,6 1 368 0,-3-5 64 0,8 0 0 0,-13 6-1136 0,45-28-224 0,-45 28-48 0,66-34-16 0,-23 14-688 0,-3 1-128 0,-2 2-16 0,1 0-16 0,4 0-448 0,-43 17-96 0,90-30 0 0,-90 30-18144 0</inkml:trace>
  <inkml:trace contextRef="#ctx0" brushRef="#br0" timeOffset="-58583.33">30444 2114 1839 0,'-2'-11'160'0,"2"5"-160"15,-4-1 0-15,4 5 0 0,0-2 6464 0,0 4 1248 16,0 0 256-16,0 4 48 0,0-2-3936 0,4 7-800 16,-4-9-144-16,0 0-48 0,15 58-1680 0,-15-58-320 15,25 75-80-15,-25-75-16 0,30 98 32 0,-13-45 0 16,0-1 0-16,-17-52 0 0,33 94-288 0,-33-94-48 15,32 72-16-15,-32-72 0 0,30 64-448 0,-30-64-96 16,0 0 0-16,38 64-128 16,-38-64-432-16,0 0-192 0,0 0-32 0,28 69-16 15,-28-69-576-15,0 0-112 0,0 0-32 0,15 58-19232 0</inkml:trace>
  <inkml:trace contextRef="#ctx0" brushRef="#br0" timeOffset="-58332.77">30861 2665 40255 0,'-5'0'896'0,"1"0"176"0,0 0 32 0,2 0 16 0,2 2-896 0,0-2-224 0,0 1 0 0,0 1 0 0,0 2 1584 0,0 0 272 0,0 2 48 0,2-3 16 0,2 3-928 0,-4 0-176 0,4-6-48 0,1 1 0 0,-5-1-1392 0,0 0-272 0,0 0-64 0,0 0-20272 0</inkml:trace>
  <inkml:trace contextRef="#ctx0" brushRef="#br0" timeOffset="-58082.48">31134 2071 36863 0,'-4'4'3264'0,"-2"1"-2608"15,3 3-528-15,3-6-128 0,0 1 1376 0,0 3 240 16,-6 7 48-16,2 6 16 0,0 5 368 0,3 7 80 15,-3 0 16-15,8-2 0 0,-4 1-736 0,0-30-160 16,0 0-32-16,26 71 0 0,-26-71-720 0,0 0-160 16,0 0-16-16,62 53-16 0,-62-53-304 0,0 0 0 15,0 0 0-15,81 0 0 0,-81 0 0 0,0 0-256 0,47-25 32 0,-32 12 0 32,4-2-336-32,-10-4-64 0,2 4-16 0,-3-2 0 15,-1-1-192-15,-3 3-32 0,-4 0-16 0,0 3 0 16,-6-1 64-16,1 2 16 0,-5-2 0 0,-3 0 0 15,-6-3 176-15,-1 1 48 0,-3 2 0 0,-1 2 0 0,-1 2 192 0,1-1 64 0,-1 1 0 0,7 3 0 16,-7 2-32-16,8 4 0 0,6-1 0 0,-2 1 0 16,2 1-144-16,-3 3-16 15,9-2-16-15,-5 2-11760 0,10-2-2336 0</inkml:trace>
  <inkml:trace contextRef="#ctx0" brushRef="#br0" timeOffset="-57863.97">31495 1776 19343 0,'0'0'1728'0,"0"2"-1392"16,0 0-336-16,0-1 0 0,0 3 4272 0,0-4 784 15,0 4 144-15,0-4 48 0,0 0-2624 0,0 0-512 16,20 68-96-16,-20-68-32 0,25 62-656 0,-25-62-144 16,28 79-32-16,-28-79 0 0,24 80-464 0,-24-80-112 15,29 96 0-15,-29-96-16 0,37 111-560 0,-37-111-256 16,34 111 32-16,-34-111 0 15,34 92-704-15,-34-92-144 0,34 85-16 0,-34-85-16 16,24 69-496-16,-24-69-112 0</inkml:trace>
  <inkml:trace contextRef="#ctx0" brushRef="#br0" timeOffset="-57630.77">32096 1838 40543 0,'0'0'3600'0,"0"2"-2880"0,0 1-576 0,2-3-144 16,0 4 976-16,-2-4 176 0,0 0 16 0,0 0 16 15,0 0 816-15,0 0 176 0,64 77 16 0,-64-77 16 16,0 0-1168-16,62 74-224 0,-62-74-48 0,0 0-16 16,58 71-624-16,-58-71-128 0,0 0 0 0,58 68 0 15,-58-68-1216-15,0 0-176 0,51 64-32 0,-51-64-16 16,0 0-592-16,0 0-112 0</inkml:trace>
  <inkml:trace contextRef="#ctx0" brushRef="#br0" timeOffset="-57462.82">32288 1757 36863 0,'-10'-9'1632'0,"5"5"336"0,1 2-1584 0,0-2-384 15,2 2 0-15,-1 2 0 0,3 2 1360 0,-6 2 192 16,2 2 48-16,-2 7 0 0,-3 6-144 0,0 5-32 15,-1 6 0-15,1 8 0 0,-1-3-816 0,5 3-160 16,-5-4-48-16,5 3 0 0,-3 1-400 0,3 11-192 16,-5 3 0-16,5 5 16 15,-3 1-1088-15,6-3-208 0</inkml:trace>
  <inkml:trace contextRef="#ctx0" brushRef="#br0" timeOffset="-57058.64">32808 1580 35935 0,'-2'0'3200'0,"-1"0"-2560"0,3 0-512 0,0 0-128 16,0 0 1472-16,0 0 288 0,0 2 48 0,3-2 16 16,-3 0 112-16,0 0 32 0,0 0 0 0,0 0 0 15,0 0-1040-15,68 42-208 0,-68-42-32 0,0 0-16 16,64 43-400-16,-64-43-80 0,0 0 0 0,56 52-16 0,-56-52-304 0,0 0-64 15,0 0-16-15,45 85 0 16,-45-85-304-16,0 0-64 0,10 68-16 0,-10-68 0 16,-6 43 16-16,-3-22 16 0,-1 1 0 0,1 3 0 15,-2-7 112-15,1-1 32 0,-3 0 0 0,2-2 0 0,1-4 192 0,-3-1 32 16,8-3 16-16,-5-1 0 0,1-2 176 0,0-4 0 16,3 0 0-16,0-4 0 0,2-2 0 0,4 3 272 15,0-3-32-15,0 0-16 0,4 3 160 0,2-3 16 16,0-2 16-16,-6 8 0 0,0 0 96 0,0 0 32 15,52-11 0-15,-52 11 0 0,0 0 0 0,62 10 0 16,-62-10 0-16,0 0 0 0,73 16-208 0,-73-16-32 16,0 0-16-16,0 0 0 0,72 17-432 0,-72-17-96 15,0 0-16-15,66 12 0 16,-66-12-944-16,0 0-192 0,0 0-32 0,67 3-16 16,-67-3-160-16,0 0-16 0</inkml:trace>
  <inkml:trace contextRef="#ctx0" brushRef="#br0" timeOffset="-56745.84">33207 878 32255 0,'0'0'2864'0,"0"0"-2288"0,0 0-576 0,0 0 0 0,0 0 2112 0,0 0 320 0,5 71 64 0,-5-71 16 0,8 86-416 0,-6-31-96 0,1 3-16 0,1 2 0 0,-4-60-960 0,10 107-208 0,-10-107-48 0,15 100 0 0,-15-100-1104 0,15 101-240 0,-15-101-32 0,24 111-21536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16:26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17887 3020 11967 0,'-2'2'1072'16,"0"-2"-864"-16,2 2-208 0,-4-2 0 0,4 0 2192 0,0 0 400 0,-2 2 80 0,-2 1 16 0,1-3 608 0,1 6 128 0,-2-2 32 0,0-2 0 0,2 3-1600 0,-1-1-320 0,3 2-64 0,0 1-16 0,-4 3-768 0,4-5-160 0,0 6-16 0,0 1-16 0,0-1-160 0,0 2-16 0,4-2-16 0,-4 4 0 0,0-1-48 0,3-1 0 0,-3 2 0 0,0 0 0 0,6 4 48 0,-6-4 0 0,0 3 0 0,0 1 0 0,0 0-48 0,-6 2 0 0,6-1 0 0,-3 1 0 0,-1-4-64 0,2 2-32 0,-2 3 0 0,1-3 0 0,1 6-160 0,2-9 160 0,-4 3-160 0,2-4 160 0,2-2-160 0,0 1 0 15,0-3 0-15,0-2 0 0,0 1 128 0,0-3-128 16,2 4 0-16,2-7 128 0,-4 2 0 0,0-1 0 16,2 1 0-16,-1 2 0 0,-1-5 16 0,2 5 0 15,-2 1 0-15,4 1 0 0,-4-1 0 0,0 0 0 16,0 1 0-16,0-1 0 0,0 4-144 0,0 2 192 15,2 0-192-15,2-1 192 0,-4 1-192 0,0 0 0 16,3 0 0-16,-3-2 128 0,0 2-128 0,2-2 0 16,2 2 144-16,0-5-144 0,-4 1 128 0,2 2-128 15,1-4 160-15,1 1-160 0,-4-1 240 0,2 1-48 16,2 1-16-16,-4-2 0 0,2 1-32 0,0-5 0 16,0 5 0-16,1-3 0 0,-3 1-144 0,0-1 128 0,2 1-128 15,-2-1 128-15,0 3-128 0,4-5 0 0,-4 5 0 0,0-5 0 16,4 3 0-16,-4-1 0 0,2 1 0 0,1-6 0 15,-3 1 0-15,4 1 0 0,-4 2 0 0,2-6 0 16,2 2 0-16,-2 0 160 0,-1 0-160 0,5 1 160 16,-4-3-160-16,2 4 192 0,0-2-192 0,1 2 192 15,-5-2-192-15,4-1 160 0,2 5-160 0,-3-6 160 16,3 4-32-16,-4-2 0 0,2 1 0 0,1-3 0 16,-1 0 64-16,0 0 16 0,5 2 0 0,-3 2 0 15,-2-4 48-15,3 0 0 0,1 0 0 0,-3 0 0 16,5 0-32-16,-5 2 0 0,3-2 0 0,-3 2 0 15,1-2-80-15,3 2-16 0,-5-2 0 0,2 0 0 16,3 4-128-16,-5-4 0 0,2 0 0 0,-1 0 0 16,1 0 0-16,1 1 0 0,3-1 128 0,-10 0-128 15,0 0 0-15,0 0 0 0,0 0 0 0,0 0 0 0,0 0 0 0,0 0 0 16,86 10 0-16,-86-10 0 0,0 0 0 0,0 0 0 16,0 0 0-16,0 0 0 0,0 0 0 0,77 7 0 15,-77-7 0-15,0 0 128 0,0 0 16 0,0 0 0 16,0 0 0-16,77 0 0 0,-77 0-144 0,0 0 128 15,0 0-128-15,0 0 128 0,83 0-128 0,-83 0 0 16,0 0 144-16,0 0-144 0,0 0 0 0,62-9 128 16,-62 9-128-16,0 0 0 0,0 0 0 0,0 0 128 15,0 0-128-15,68-9 0 0,-59 5 0 0,4 0 0 16,-7 2 0-16,3-2 0 0,1 2 0 0,-1-3 0 16,0 1 0-16,-1 0 0 0,1 1 0 0,1-3 0 15,-1 2 0-15,4 2 0 0,-3-5 0 0,-1 1 0 0,1 4 0 0,-1-2 0 16,0 3 0-16,-1-3 0 0,1 4 0 0,-1-6 0 15,1 2 0-15,-3 4 0 0,-1-3 0 0,1-1 0 16,2 4 0-16,-7-2 0 0,3 2 0 0,0 0 0 16,-2-4 0-16,2 4 0 0,-4 0 0 0,1 0 0 15,1-2 0-15,0 2 0 0,-2 0 0 0,4 0 0 16,-4-1 0-16,0 1 0 0,0 0 0 0,2-2 0 16,-2 2 0-16,4-4 0 0,-4 2 0 0,0 2 128 15,0 0-128-15,0-4 0 0,0 2 0 0,0-1 0 16,0 3 0-16,3-4 0 0,-3 2 0 0,0-2 0 15,0 4 0-15,0-5 0 0,0 1 0 0,0-2 0 16,2 2 0-16,-2-1 0 0,4-1 0 0,-4 2 0 16,0-5 0-16,4 0 0 0,-2-1 0 0,1-3 0 15,-3 6-128-15,4-5 128 0,-4 1-128 0,0-4 128 0,2 2-256 0,2 0 48 16,-4-4 0-16,0-2 0 0,0-4 32 16,0 3 16-16,0-8 0 0,0-1 0 0,0 3-32 0,0 0 0 15,0-1 0-15,-4-1 0 0,2 4-16 0,2-3-16 16,-4 1 0-16,1 2 0 0,1-4 32 0,-2 3 16 15,0 1 0-15,2 1 0 0,-1 4 48 0,-3 1 0 16,2 3 0-16,-1-1 0 0,1 1 128 0,-2 0-160 16,1 4 160-16,1-2-160 0,-2 2 160 0,1-1 0 15,1-1-144-15,0 2 144 0,2 2 0 0,-2-1 0 16,-1 1 0-16,1-2 0 0,0-1-128 0,-1 1 128 16,1 2 0-16,-2-1 0 0,1 1 0 0,1 3 0 15,-2-3 0-15,1 3 0 0,1-1 0 0,0 1 0 0,-2 2 0 16,3-1 0-16,-3 1 0 0,2 2 0 0,2-4 0 0,-3 3 0 15,1-1 0-15,-2 2 0 16,6-2 0-16,-3 0 0 0,-1 3 0 0,2-3 0 0,-2 2 0 0,4 0 0 16,-4 0 0-16,3 2 0 0,-3-4 0 0,2 2 0 15,-2 1 0-15,4-1 0 0,-6 2 0 0,3-4 0 16,3 2 0-16,-6 0 0 0,6 0 0 0,-4-1 0 16,1 1 0-16,1 2 0 0,-2-4 0 0,-2 0 0 15,1 2 0-15,1 2 0 0,-5-3 0 0,-1 1 0 16,4 0 0-16,-3 0 0 0,0-2 0 0,-1 2 0 15,1 0 0-15,-1 0 0 0,-1 2 0 0,2-3 0 16,-1 1 0-16,1 0 0 0,0 0 0 0,-6 2 0 16,5-4 128-16,-3 2-128 0,0 2 0 0,5-3 128 15,-1 3-128-15,0-4 0 0,-1 2 144 0,3-2-144 16,-1 1 0-16,-1 1 128 0,1 2-128 0,1-4 0 0,3 2 0 0,-5 0 0 16,-1 2 0-16,1-2 0 0,3 2 0 0,-3 0 0 15,-1 0 0-15,1 0 0 0,0 2 0 0,-3-2 128 16,3 0-128-16,-1 2 0 0,-3-2 0 0,4 2 0 15,-2 2 0-15,1-4 128 0,3 2-128 0,-3-1 0 16,1-1 0-16,-2 2 0 0,-2 2 0 0,1 2 0 16,-3-3 0-16,2-1 0 0,-2 4 0 0,2-2 0 15,-2 1 0-15,0 3 0 0,5-6 0 0,-5 5 0 16,2-1 0-16,-2-2 0 0,6-2 0 0,-4 1 0 16,1-1 0-16,3 0 0 0,0 0 0 0,-5 2 0 15,3-4 0-15,2 0 0 0,-1 0 0 0,5 2 0 16,-5-2 0-16,1 0 0 0,3 0 0 0,-1 0 0 15,1 0 0-15,0 0 0 0,3 0 0 0,-3 0 0 0,0 0 0 0,3-2 0 16,-1 2 0-16,2 0 0 0,-2 0 0 16,-1 0 0-16,1-4 0 0,0 2 0 0,2 0 0 0,-2 0 0 15,1 2 0-15,1-3 0 0,2 1 0 0,-4 2-128 32,2 0-304-32,2-4-48 0,0 4-16 0,0-4 0 15,0 4-288-15,2-2-64 0,2 2-16 0,1 0-13376 0,1 0-2672 0</inkml:trace>
  <inkml:trace contextRef="#ctx0" brushRef="#br0" timeOffset="2290.07">20676 2764 9215 0,'3'-2'816'0,"-3"1"-656"0,0 1-160 0,0 0 0 0,0 0 2480 0,0 0 464 0,2 0 80 0,2-4 32 0,-4 0 864 0,0 2 176 0,4 2 48 0,-4 0 0 0,-4 2-2080 0,4 2-400 0,0 0-96 0,-4 1-16 0,2 1-928 0,2 1-192 0,-3 3-48 0,1 1 0 0,0 2-32 0,0 4-16 0,2 2 0 0,-4 3 0 0,2-3 32 0,-2 0 0 0,1 5 0 0,1-3 0 0,-2 2 0 0,0 1 0 0,2 1 0 0,-1 3 0 0,-1 0-80 16,2-2-16-16,-4 2 0 0,3 2 0 0,3-30-112 0,0 62-32 0,0-62 0 0,0 66 0 0,0-66-128 0,0 59 0 0,0-59 0 0,0 50 128 0,0-50-128 0,0 49 0 0,0-49 0 0,2 45 0 0,-2-45 0 0,0 0 0 15,7 60 0-15,-7-60 0 0,0 0 0 0,0 0 192 16,15 70-192-16,-15-70 192 0,0 0 0 0,0 0 16 15,9 56 0-15,-9-56 0 0,0 0 48 0,0 0 16 16,0 0 0-16,31 68 0 0,-31-68-128 0,0 0-16 16,0 0-128-16,0 0 192 0,0 0-32 0,0 0-16 0,65 49 0 0,-65-49 0 15,0 0 48-15,0 0 0 0,0 0 0 0,0 0 0 16,0 0-16-16,77 13 0 16,-77-13 0-16,0 0 0 0,0 0-176 0,0 0 128 0,0 0-128 0,0 0 128 15,77 13-128-15,-77-13 0 0,0 0 0 0,0 0 0 16,0 0 0-16,0 0 0 0,0 0 0 0,0 0 0 15,77 15 0-15,-77-15 128 0,0 0-128 0,0 0 0 16,0 0 144-16,0 0-144 0,0 0 160 0,0 0-160 16,0 0 160-16,72 6-160 0,-63-10 160 0,-3 2-160 15,3-4 128-15,1 3-128 0,-1-3 0 0,1 2 0 16,-5-5 128-16,5 1-128 0,-1-3 0 0,0 0 0 16,-3 0 128-16,3-1-128 0,1-3 0 0,-5-4 0 15,5-1 0-15,-1-3 128 0,1 1-128 0,-1-3 0 16,0-1 0-16,1-2-160 0,-1 0 32 0,1-2 0 0,-5 3-224 0,1 1-32 15,-1-2-16-15,-3-4 0 0,4 2 80 0,-6-2 32 16,0 2 0-16,0 5 0 0,-4 1 48 0,0-1 16 16,3-3 0-16,-5 0 0 0,-2 0 32 0,3 2 0 15,-5-1 0-15,1 3 0 0,0 3 48 0,-3-3 16 16,3 1 0-16,-6 2 0 0,6 3 128 0,-1-1-208 16,-3 4 80-16,-2 0 128 0,0 2-176 0,2 0 176 15,1 1-128-15,3 3 128 0,0-1 0 0,-4 5-128 16,1-5 128-16,-1 5 0 0,-2 1 0 0,0-4-160 15,-2 7 160-15,0-7 0 0,4 6-128 0,-6-2 128 16,4 3 0-16,0-5 0 0,-2 2 0 0,2 0 0 16,4 1 0-16,-6 1 0 0,6-2 0 0,-2 0 176 15,1 2-48-15,-3-1-128 0,6 1 208 0,0 0-64 0,-1 2-16 0,-5 0 0 16,6-2-128-16,-1 2 0 0,1 0 0 0,0 0 0 16,-1 0 0-16,4 0 0 0,-1 2 0 0,1-2 0 15,3 2 0-15,1 3 0 0,-2-5 0 0,4 2 0 31,0 2-448-31,-4 0-32 0,4-4 0 0,0 0 0 16,0 0-448-16,0 0-96 0,0 0 0 0,0 0-18576 0</inkml:trace>
  <inkml:trace contextRef="#ctx0" brushRef="#br0" timeOffset="58183.62">11007 11232 911 0,'-4'-7'0'0,"-2"5"0"0,2 0 0 0,4-4 0 16,-3 4 1328-16,1 4 176 0,2-4 32 0,-6 1 16 0,2 1 1264 0,-5 1 256 0,0-1 64 0,-1 4 0 0,1 0 48 0,3-2 16 0,-3 2 0 0,3 1 0 0,-3-3-512 0,5 0-80 0,-2 2-32 0,3-4 0 0,1 0-1264 0,0 0-256 0,2 2-48 0,0-4-16 0,2 2-112 0,0-6-32 0,3 4 0 0,3 0 0 0,-3 2-16 0,5 0-16 0,1 0 0 0,-2 2 0 0,-1 0-240 0,1 0-32 0,-9-2-16 0,0 0 0 0,0 0-64 0,0 0-16 0,0 0 0 0,107 34 0 0,-107-34 0 0,0 0 0 0,91 17 0 0,-91-17 0 15,0 0 0-15,92 7-16 0,-92-7 0 0,0 0 0 16,96 0-112-16,-96 0 0 0,0 0-16 0,105-7 0 15,-105 7-96-15,0 0-16 0,111-2 0 0,-111 2 0 16,0 0-48-16,90 2-16 0,-90-2 0 0,0 0 0 0,0 0-128 16,98 11 128-16,-98-11-128 0,0 0 128 0,0 0 272 0,110 21 48 15,-110-21 16-15,0 0 0 0,93 13-336 0,-93-13-128 16,0 0 0-16,105 11 0 0,-105-11 0 0,0 0 0 16,96 8 0-16,-96-8 0 0,0 0 0 0,114 0 0 15,-114 0 0-15,0 0 0 0,100-10 0 0,-100 10 0 16,0 0 0-16,83-5 0 0,-83 5 0 0,0 0 0 15,0 0 0-15,105 0 0 0,-105 0 0 0,0 0 0 16,0 0 0-16,107 1 0 0,-107-1 0 0,0 0 0 16,92 4 0-16,-92-4 0 0,0 0 0 0,85 2 0 15,-85-2 0-15,0 0 0 0,80-2 0 0,-80 2 0 16,0 0 0-16,83 0 0 0,-83 0 0 0,0 0 0 16,83 0 0-16,-83 0 0 0,0 0 0 0,0 0 0 0,90 0 0 15,-90 0 0-15,0 0 0 0,0 0 0 0,0 0 0 0,98 2 0 16,-98-2 0-16,0 0 0 0,0 0 0 0,0 0 0 15,105 11 0-15,-105-11 0 0,0 0 0 0,0 0 0 16,105 12 0-16,-105-12 0 0,0 0 0 0,90 22 0 16,-90-22 0-16,0 0 0 0,98 28 0 0,-98-28 0 15,0 0 0-15,96 30 0 0,-96-30 0 0,0 0 0 16,86 27 0-16,-86-27 0 0,0 0 0 0,83 22 0 16,-83-22 0-16,0 0 0 0,0 0 0 0,87 19 0 15,-87-19 0-15,0 0 0 0,0 0 0 0,94 19 0 16,-94-19 0-16,0 0 0 0,0 0 0 0,105 4 0 15,-105-4 0-15,0 0 0 0,73-10 0 0,-73 10 0 16,0 0 0-16,71-17 0 0,-71 17 0 0,0 0 0 0,74-24 0 16,-74 24 0-16,0 0 0 0,66-21 0 15,-66 21 0-15,0 0 0 0,58-19 0 0,-58 19 0 0,0 0 0 0,47-24 0 16,-47 24 0-16,0 0 0 0,34-19 0 0,-25 12 0 16,-1 1 0-16,-1 2 0 0,2-1 0 0,-3 3 0 15,0-4 0-15,1 2 0 0,-1-1 0 0,0 1 0 16,-1-2 0-16,-1 3 0 0,2-3 0 0,-3 2 0 15,1-1 0-15,2-5 0 16,-3 3-640-16,-3-1-112 0,6 1-16 0,-6-3-16240 16,4-1-3232-16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18:4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13604 10687 14735 0,'-2'2'1312'0,"-2"0"-1056"0,4 0-256 0,0-2 0 0,-2 0 2560 0,2 4 448 0,-4-4 80 0,1 2 32 0,1 1 400 0,-2 1 64 0,-2 2 32 0,3-4 0 0,3 1-2240 0,-4-3-448 0,4 0-96 0,0 0 0 0,4-2-240 0,-4 1-32 0,3-5-16 0,-1 2 0 0,2-3-64 15,-4-1-16-15,4 1 0 0,-2-1 0 0,5-3-16 0,-1-2 0 0,-2-2 0 0,7-4 0 0,-2-2-144 0,4-1-48 0,2-8 0 0,1-4 0 0,4-2-112 0,3 0-16 0,-1 2-128 0,3-3 192 0,1-3-192 0,0 3 0 0,4 3 0 0,-7-5 0 0,3 3 0 0,-1 2 0 0,-3 0 0 0,-3 4 0 16,-4 6 0-16,-2-4 0 0,2 3 0 0,-3 1 0 15,-3 7 0-15,0-2 0 0,1 4 0 0,-1 0 0 16,-3 4 0-16,1-1 0 0,-1 5 0 0,-4-1 0 16,2 3-208-16,-1 1 64 0,-1 2 16 0,2-2 0 15,-4 1-96-15,4 1-16 0,-4-2 0 0,2 2 0 0,1-2-80 16,-3 0 0-16,4 3-16 0,-2-5 0 16,2 2-192-16,-4 0-48 0,3 1 0 0,-3 1 0 15,6-4-240-15,-4 2-48 0</inkml:trace>
  <inkml:trace contextRef="#ctx0" brushRef="#br0" timeOffset="597.84">14635 9505 35007 0,'-5'-17'1552'0,"-3"8"320"0,6-1-1488 0,-3 3-384 0,5 7 0 0,-4-4 0 0,-2 0 1472 0,3 3 240 0,-7-9 32 0,-5 1 16 0,2 3-496 0,-2 4-112 0,0 4 0 0,0 6-16 0,2 1-496 0,-2 8-112 0,0 2-16 0,2 5 0 0,-2 4-320 0,-4 6-192 0,4 2 192 0,2-4-192 0,3-2 0 0,1-2 0 0,-1 6 0 0,3 0 0 0,-1-4 0 0,6 2 0 0,-1-4 0 0,-1-4 0 0,4-3 0 0,4-4 0 0,-1 0 0 0,-1-4 0 0,4-4 0 0,-6-9-176 0,0 0 176 0,0 0-160 0,0 0 16 0,0 0 0 0,0 0 0 0,85 44 0 0,-85-44 144 0,0 0-160 15,0 0 160-15,80 18-160 0,-80-18-16 0,0 0 0 16,0 0 0-16,87 12 0 0,-87-12 16 0,0 0 0 16,0 0 0-16,0 0 0 0,0 0 160 0,0 0 0 15,77 37 0-15,-75-27-128 0,-2-1 128 0,-2 2 128 16,-2 4-128-16,-5 2 176 0,3-3 128 0,-7 2 16 15,3-1 16-15,-1-1 0 0,2 1-80 0,-6 2 0 0,-2-2-16 0,0 0 0 16,4-2-240-16,-2-4 0 0,0 2 0 0,2-1 0 16,-2-5-224-16,-4 1-96 0,6-2 0 0,1 0-16 31,-1-4-512-31,4-4-112 0,-1 2 0 0,1-2-12160 0,3-3-2432 0</inkml:trace>
  <inkml:trace contextRef="#ctx0" brushRef="#br0" timeOffset="898.52">14822 9808 38703 0,'-4'2'1712'0,"4"-2"352"15,0 0-1648-15,-4 0-416 0,4 0 0 0,0 0 0 16,0 0 1104-16,0 0 144 0,0-2 32 0,0 2 0 0,0-4-368 0,4-2-64 16,0 1-16-16,-3 1 0 0,5-4-592 0,2 3-240 15,-3 1 176-15,1 2-176 16,1-2 0-16,3 3 0 0,-5 1-176 0,-1 1 176 0,-4-1-320 0,0 0 64 15,0 0 16-15,0 0 0 0,26 53 240 0,-22-34-144 16,0 3 144-16,-4 3-128 0,2-1 128 0,-2 3 224 16,0-1-48-16,0 0-16 0,0 0 144 0,0-7 16 15,4-2 16-15,-4-2 0 0,1-5-80 0,3-1-32 16,0-1 0-16,-2-7 0 0,2 3-224 0,-1-4 0 16,3 0 0-16,-2-2 0 15,1 0-448-15,-1 1-16 0,2-3-16 0,-2 0 0 16,1-2-304-16,5 1-64 0,-5-5-16 0,5-1-12192 15,-5-2-2448-15</inkml:trace>
  <inkml:trace contextRef="#ctx0" brushRef="#br0" timeOffset="1082.22">14942 9434 27647 0,'-13'0'1216'0,"3"-4"256"0,5 4-1168 0,-5-2-304 0,6 2 0 0,3 0 0 15,-3-2 2992-15,-2 2 528 0,-1-2 128 0,-3 2 0 16,3-3-1728-16,-1 1-336 0,6 2-80 0,2 0-16 15,0 0-784-15,6-4-144 0,0 4-48 0,3-2 0 32,-9 2-768-32,0 0-144 0,0 0-48 0,0 0 0 0,86 6-832 0,-86-6-160 0</inkml:trace>
  <inkml:trace contextRef="#ctx0" brushRef="#br0" timeOffset="1851.33">15194 9631 26207 0,'-2'10'576'0,"-2"-9"112"0,-2 3 16 0,1 0 48 0,3-2-608 0,0 0-144 15,2 0 0-15,-4 1 0 0,2-3 3360 0,-1 4 640 16,-3 2 128-16,2-1 32 0,-1 5-2816 0,1-7-576 16,4 3-96-16,0 4-32 0,0-7-352 0,4 5-80 15,1 1-16-15,-5-9 0 0,0 0-192 0,0 0 0 16,0 0 0-16,34 58 0 0,-34-58 0 0,0 0 0 16,32 55 0-16,-32-55-160 0,0 0-96 0,39 58-32 15,-39-58 0-15,0 0 0 0,36 58 64 0,-36-58 16 16,0 0 0-16,36 53 0 0,-36-53 208 0,0 0-144 15,0 0 144-15,0 0-128 0,0 0 128 0,43 60 0 16,-37-50 0-16,-6-3-128 0,3-1 128 0,-1 1 0 0,2-1 0 0,-4 1 0 16,-4 1 0-16,2 1 0 0,-1 1 0 0,-3-6 0 15,2 7 0-15,-5-6 0 0,-1 9 160 0,-3-5-160 16,2 0 256-16,-4 3-32 0,0 1-16 0,-2-2 0 16,2 2 16-16,0-1 0 0,0-3 0 0,-2-2 0 15,6 3-48-15,-4-5-16 0,0 5 0 0,2-6 0 16,-1 1-16-16,5-3 0 0,0 2 0 0,3-4 0 15,4 0 800-15,-2 0 144 0,4-2 48 0,0 0 0 32,0 0-1776-32,4-2-336 0,2 1-80 0,3 1-16 0,-9 2 816 0,0 0 256 0,0 0-160 0,0 0 160 15,72-21 0-15,-72 21 0 0,0 0 0 0,73-22 0 16,-73 22 0-16,62-30 176 0,-62 30-48 0,62-38 0 16,-32 14 32-16,-2-3 0 0,0 1 0 0,-7 0 0 15,-2 1-160-15,0 5 0 0,-1-9 144 0,1 5-144 0,-4-4 0 0,0 1 0 16,-2 5 0-16,-1-3 0 0,1 1 0 0,-4 0 0 15,1 1 0-15,-3-1 0 0,1-1-192 0,-3 1 32 16,-1 5 16-16,-4-4 0 0,0 6 144 0,-4 1-208 16,1 4 80-16,1 3 128 0,-6-4-208 0,1 3 80 15,-3 5 128-15,-3-3-208 0,2 6 208 0,1-3-192 16,-3 5 192-16,0 0-192 0,2 2 192 0,-4 3 0 16,-4 3 144-16,4 3-144 0,6-2 176 0,-1 5-176 15,1-1 192-15,-1 2-192 0,5 0 224 0,1-2-64 16,-2 2-16-16,3 0 0 0,3 4 160 0,0 5 16 15,3 1 16-15,3 3 0 0,-2 2 80 0,-4-30 16 16,17 56 0-16,-17-56 0 0,0 0 96 0,41 74 32 16,-41-74 0-16,0 0 0 0,0 0 16 0,77 60 0 0,-77-60 0 15,0 0 0-15,0 0-176 0,105 9-16 0,-105-9-16 0,60-17 0 16,-60 17-176-16,0 0-48 0,94-19 0 0,-94 19 0 16,59-20 16-16,-59 20 0 0,56-32 0 0,-56 32 0 15,51-30-160-15,-51 30 192 0,47-34-192 0,-47 34 192 16,43-30-192-16,-30 17 0 0,2 3 0 0,-5-3 0 15,-1 4 0-15,0-1 0 0,-3 3 0 0,0-3 0 16,-3 5 0-16,1 1 0 0,-2-2 0 0,-2 3 0 16,4 3-176-16,-8-6-112 0,4 4-32 0,-2 2 0 15,0 0-720-15,0 0-160 0,-3 2-16 0,-5 0-16 16,1 2-304-16,0 5-64 0</inkml:trace>
  <inkml:trace contextRef="#ctx0" brushRef="#br0" timeOffset="11356.72">21690 10977 27647 0,'-7'-4'2448'15,"3"2"-1952"-15,-2 2-496 0,6-4 0 0,0 1 2240 0,0 1 368 0,0-4 64 0,2-7 16 0,6-6-1024 0,-3-9-192 0,10-4-32 0,4-4-16 0,0 2-528 0,6 4-96 0,3-4-32 0,2 1 0 0,4-5-288 0,-6 10-64 0,-4 2-16 0,6-3 0 0,12-8-32 0,6-5-16 0,9 1 0 0,1-2 0 0,-1 5-32 0,1 1-16 0,4-1 0 0,-2-1 0 0,0 1-80 0,-2-3-16 0,4-2 0 0,-3 1 0 0,-11 8-208 0,5-5 144 0,3-4-144 0,-3 1 128 0,-4 5-128 0,0 1 0 0,-6 2 0 0,-4 2 128 0,-39 32-128 0,61-43 0 0,-41 26 0 16,-1 4 0-16,-4 0 128 0,-5 5-128 0,-5 5 0 0,-1-1 128 15,-4 2 128-15,0 2 0 0,0 2 16 0,-4 2 0 16,-1-3 32-16,-1 7 0 0,-4 1 0 0,5-3 0 16,-3 0-176-16,3-1-128 0,-5 3 192 0,5 1-192 31,-8 2-368-31,3-1-176 0,-1 3-32 0,-2-4-16 16,1 3-880-16,3-3-160 0,-4 0-32 0,2 1-19168 0</inkml:trace>
  <inkml:trace contextRef="#ctx0" brushRef="#br0" timeOffset="12007.82">23481 9736 16575 0,'0'0'1472'0,"0"0"-1168"0,0 0-304 0,-3-3 0 0,3 1 2432 0,0 0 448 0,0 0 64 0,0-4 32 0,0-3 416 0,0-8 64 0,3 0 32 0,1-2 0 0,5 1-2304 0,-3-7-464 0,5 1-80 0,3-5-32 0,1 1-96 0,0 4-32 0,2-4 0 0,-2 3 0 0,0 3-304 0,0-1-176 0,-2 6 192 0,-2 2-192 0,2 2 0 0,-3 2 0 0,-7 3 0 0,3 6 0 0,-4-1-208 0,0 1 48 0,-2 4 16 0,-2 3 0 0,0 5 144 0,-4 1 0 0,-1 4 0 0,1 4 128 0,1 1 240 0,-1 1 48 0,2 5 16 0,0 8 0 16,3 0 80-16,1 9 0 0,0 10 16 0,5-1 0 0,-5-1-128 0,6 4-16 15,3 11-16-15,1 9 0 0,-1 11 16 0,6-5 16 16,-2-4 0-16,-3-9 0 0,1-4 0 0,2-4 0 15,-4-2 0-15,1-9 0 0,-3-8-176 0,3-1-32 16,-3-5-16-16,-7-35 0 0,15 62-176 0,-15-62 0 16,10 47 0-16,-10-28 0 0,0-8-384 0,0-1-16 15,0-5 0-15,-6-3 0 16,6-2-352-16,-7-3-64 0,1-3-16 0,0-4 0 16,-3-3-224-16,-1-2-48 0,1-5-16 0,-4-3 0 15,2-7-368-15,-4-8-80 0,-4-5-16 0,0-9-16064 0</inkml:trace>
  <inkml:trace contextRef="#ctx0" brushRef="#br0" timeOffset="12525.15">23519 9530 3679 0,'2'-14'320'0,"2"3"-320"0,-1 4 0 0,-3 5 0 15,2 2 4032-15,6-10 720 0,1-5 160 0,6-7 16 16,10-3 240-16,-1 1 32 0,4 0 16 0,-28 24 0 16,55-27-3360-16,-55 27-656 0,0 0-144 0,75-2-32 15,-75 2-256-15,0 0-64 0,0 0-16 0,77 36 0 16,-77-36-304-16,0 0-64 0,0 0-16 0,45 62 0 15,-41-39-304-15,0 1 128 0,-4 4-128 0,-6 0 0 16,2-3 0-16,-5-1 0 0,3 4 0 0,-7-3 0 16,0-1-320-16,1-3-64 0,-1 2 0 0,-2-5-16 15,-3 1-224-15,-3 0-32 0,-2 0-16 0,3-2 0 16,-3-4-48-16,2-4-16 0,3-3 0 0,3-2 0 16,0-8-672-16,5-2-128 0,1-1-16 0,1-5-16 15,6-6-1760-15,2-5-368 0,2-3-64 0,6-8-16 16,7 2 192-16,-2 2 48 0,8-4 0 0,-1 0 0 15,3 6 2112-15,1 0 416 0,4 3 96 0,-3 3 16 0,3 5 2016 0,-28 17 416 16,49-28 64-16,-49 28 32 0,0 0 2336 0,0 0 448 16,0 0 112-16,0 0 16 0,83 13-864 0,-83-13-160 15,0 0-48-15,26 54 0 0,-26-54-2000 0,11 44-416 16,-7-16-80-16,2-2-16 0,-3 2-384 0,-3 1-64 16,2-1-32-16,2-8 0 0,-4-3-352 0,4-2-128 15,-2-1 0-15,1-3 144 0,1-6-144 0,-4 1-224 16,6-4 48-16,-6-2 16 15,2-2-288-15,0-5-48 0,-1-3-16 0,-1-9 0 0,0 1 160 0,0-7 32 16,4-3 0-16,-4-2 0 0,0-6 160 0,2-5 160 0,2-1-208 0,0 3 80 16,5-2 128-16,-3 5 0 0,3 4 0 0,-3 4 0 15,3 3 128-15,-3 7 0 0,1 4 0 0,3 5 0 16,-3 2 64-16,1 3 32 0,-8 4 0 0,0 0 0 16,0 0-224-16,0 0 0 0,0 0 0 0,0 0 0 31,62 64-512-31,-62-64-32 0,0 0-16 0,26 64-18080 0</inkml:trace>
  <inkml:trace contextRef="#ctx0" brushRef="#br0" timeOffset="12858.81">24220 9703 17503 0,'0'0'1552'0,"0"0"-1232"0,0 0-320 0,2 0 0 0,2 0 3936 0,-4-4 736 0,3 2 128 0,3-2 48 0,-6 4-2160 0,0 0-448 0,45-43-64 0,-19 18-32 0,-1 1-1248 0,-1 0-256 0,1-3-64 0,-3 1 0 0,3 2-304 0,-7 1-64 0,-18 23-16 0,34-34 0 0,-24 17-192 0,-10 17-208 0,17-24 32 0,-14 14 16 0,-3 5-352 0,0 1-64 0,-5 2 0 0,1-2-16 0,-2 3 96 0,-3 1 32 0,-4 0 0 0,-2 1 0 0,0 3 208 0,-4 0 64 0,4 2 0 0,-4-5 0 0,0 7 192 0,-1-2 0 0,1 3 0 0,0 2 0 0,4 2 0 0,-2 2 208 15,6 2-64-15,-2 4-16 0,7 2 128 0,-3 1 32 16,3-7 0-16,2 0 0 0,2 2 96 0,2 1 0 15,2 3 16-15,2 1 0 0,-4-24 112 0,9 45 32 16,-9-45 0-16,12 36 0 0,-12-36-96 0,0 0-32 16,32 51 0-16,-32-51 0 0,0 0-288 0,0 0-128 0,0 0 0 0,73 32 128 31,-73-32-576-31,0 0-128 0,62-15-32 0,-62 15 0 16,47-28-432-16,-47 28-96 0,54-38-16 0,-22 14-17600 0</inkml:trace>
  <inkml:trace contextRef="#ctx0" brushRef="#br0" timeOffset="13113.05">24874 9178 35935 0,'-13'6'1600'0,"7"-6"320"15,-3 2-1536-15,3 0-384 0,-1 3 0 0,5-5 0 16,-4 6 1472-16,-3 3 240 0,-5 1 32 0,-1 10 16 16,-3 9-640-16,-1 2-128 0,0 9-32 0,8-2 0 15,1-1-272-15,1 3-64 0,3-5-16 0,4 3 0 16,1-1-176-16,1-37-48 0,1 57 0 0,-1-57 0 15,10 52-240-15,-10-52-144 0,0 0 160 0,22 59-160 0,-22-59 0 0,0 0-128 16,0 0-16-16,0 0 0 16,0 0-336-16,96 11-64 0,-96-11-16 0,43-30 0 15,-18 2-64-15,3-4-16 0,0 0 0 0,-3-4 0 16,5 0-224-16,-2-1-48 0,-4 3-16 0,-3 0 0 16,2 2-1184-16,-8 2-224 0,3 6-48 0,-4-1-13616 0</inkml:trace>
  <inkml:trace contextRef="#ctx0" brushRef="#br0" timeOffset="13361.17">25167 9280 11967 0,'-15'0'528'0,"15"0"112"0,0 0-512 0,0 0-128 15,0 0 0-15,-4 2 0 0,-1 5 3648 0,-5-1 688 16,1 5 144-16,-4 0 16 0,1 4-736 0,3-7-160 16,0-1-16-16,3-1-16 0,4-2-1968 0,0-4-400 15,2 0-80-15,2 0-16 0,2-4-384 0,0 0-80 0,5 2 0 0,-3-3-16 16,-6 5-272-16,0 0-48 0,0 0-16 16,0 0 0-16,43-19-160 0,-43 19-128 0,0 0 144 0,0 0-144 15,0 0 0-15,0 0 0 0,0 0 0 0,0 0 0 16,47 58 0-16,-47-58 0 0,5 40 0 0,-5-40 0 15,0 43 0-15,0-43 0 0,0 41 0 0,0-41 0 16,0 0 0-16,6 58 128 0,-6-58-128 0,0 0 0 16,0 0-176-16,13 47-80 0,-13-47 0 0,0 0-16 15,0 0-368-15,0 0-80 0,0 0-16 0,0 0 0 16,0 0-336-16,0 0-64 0,49-26-16 0,-39 7-17712 16</inkml:trace>
  <inkml:trace contextRef="#ctx0" brushRef="#br0" timeOffset="13511.52">25297 9013 37775 0,'-10'0'1664'0,"7"0"368"0,1-2-1632 0,-2 2-400 16,0 2 0-16,2-2 0 0,2 2 1312 0,-3-2 176 15,-1 2 48-15,2 1 0 0,-2 1-528 0,4 2-112 16,0-2 0-16,0-4-16 0,0 0-720 0,0 0-160 16,0 0 0-16,0 0 0 15,0 0-880-15,0 0-160 0,92 24-48 0,-92-24-18448 16</inkml:trace>
  <inkml:trace contextRef="#ctx0" brushRef="#br0" timeOffset="13798.82">25605 9099 31327 0,'-9'27'1392'0,"-1"-16"272"0,4 4-1328 0,-3-2-336 15,3-4 0-15,3 1 0 0,-1-1 2304 0,-5 10 384 0,-8 9 64 0,-2 14 32 16,-4 5-1248-16,8-6-256 0,2-2-64 0,6-12 0 16,3-5-624-16,4-22-128 0,0 0-16 0,9 53-16 15,-9-53-304-15,0 0-128 0,0 0 128 0,0 0-128 16,0 0 0-16,0 0 0 0,83 37-224 0,-83-37 80 15,0 0-80-15,0 0-16 0,0 0 0 0,0 0 0 16,71-13 240-16,-71 13-192 0,0 0 192 0,0 0-192 16,0 0 192-16,0 0 0 0,0 0 0 0,0 0 0 15,57-11 0-15,-55 11 0 0,1 0 0 0,-3 2 0 16,0 2 0-16,-5-2 128 0,1 5-128 0,-2-1 160 16,-3 5 96-16,0 0 0 0,-7 4 16 0,0 2 0 15,1 0-272-15,-4 2 0 0,4-4 0 0,-4 4 0 16,0-4-192-16,-2 4 16 0,3-4 0 0,3-6 0 15,0 2-528-15,1-3-96 0,9-4-32 0,-3-3 0 16,6-2-496-16,2-3-96 0</inkml:trace>
  <inkml:trace contextRef="#ctx0" brushRef="#br0" timeOffset="14029.2">25834 9257 24879 0,'0'0'1088'0,"0"0"256"0,0 0-1088 0,0 0-256 16,0 0 0-16,0 0 0 0,0 0 2880 0,0 0 528 15,0 0 112-15,0 0 0 0,0 0-1728 0,0 0-336 16,26 70-80-16,-26-70-16 0,0 0-656 0,0 50-128 16,0-50-16-16,-1 34-16 0,1-34-160 0,-4 34-16 0,4-34-16 0,-6 41 0 15,6-41 32-15,-4 34 0 16,4-34 0-16,-3 43 0 0,3-43-96 0,-2 34-16 16,2-34 0-16,0 0 0 0,0 0-272 0,0 40 0 0,0-40 0 0,0 0 0 31,0 0-608-31,0 0-128 0,0 0-32 0,0 0-12992 0,0 0-2624 0</inkml:trace>
  <inkml:trace contextRef="#ctx0" brushRef="#br0" timeOffset="14196">25947 9126 33167 0,'-11'1'1472'0,"7"3"304"16,-2-2-1424-16,1 0-352 0,3 0 0 0,0 2 0 15,2-4 1776-15,0 2 272 0,-6 1 64 0,6 3 16 16,0-2-992-16,0-4-208 0,0 0-32 0,0 0-16 15,0 0-880-15,0 0 0 0,0 0-128 0,0 0 0 16,0 0-576-16,0 0-128 0,0 0 0 0,83 22-16 16,-83-22-2224-16,0 0-432 0</inkml:trace>
  <inkml:trace contextRef="#ctx0" brushRef="#br0" timeOffset="14747.31">26086 9282 17503 0,'0'0'768'0,"15"60"176"0,-15-60-752 0,0 0-192 16,0 0 0-16,0 0 0 0,0 0 3488 0,0 0 672 15,9 54 128-15,-9-54 16 0,0 0-1680 0,0 0-352 16,0 0-64-16,38 58-16 0,-38-58-1296 0,0 0-256 15,0 0-48-15,43-20-16 0,-33 5-256 0,3-4-48 16,2-4-16-16,-6 3 0 0,3-3-256 0,-3 3 0 16,-2 1 128-16,-1 4-128 0,0 2-176 0,-3 1-80 15,-3-1-32-15,0 4 0 0,-3 3 32 0,-3-1 16 0,2 5 0 0,-1-4 0 16,-8 2 240-16,-3-1-192 0,-2 5 192 16,-3-4-192-16,2 2 192 0,-3 4 0 0,3 2 0 0,2-2 0 15,0 5 0-15,6-1 0 0,1 3 0 0,1 0 0 16,5 7 0-16,2-5 0 0,2-11 0 0,0 0 0 15,0 0 0-15,10 54 0 0,-10-54 0 0,0 0 0 16,0 0 0-16,0 0 0 0,0 0 0 0,58 55 0 16,-58-55 0-16,0 0-144 0,0 0 144 0,62-4 0 15,-62 4-320-15,39-17 32 0,-39 17 0 0,44-26 0 16,-44 26-912-16,47-30-176 16,-47 30-32-16,45-28-16 0,-45 28-1296 0,43-27-256 15,-43 27-48-15,41-22-16 0,-41 22 992 0,0 0 192 0,0 0 32 16,0 0 16-16,0 0 3728 0,0 0 768 0,0 0 128 0,0 0 48 15,0 0 448-15,25 56 80 0,-33-35 32 0,1-2 0 16,-3 1-1920-16,1-1-384 0,0 0-80 0,1 0-16 0,2-6-304 0,5 2-64 16,1-15-16-16,-4 15 0 0,4-15-384 0,0 0-64 15,0 0-32-15,0 0 0 0,0 0-288 0,0 0-64 16,0 0-16-16,37-25 0 16,-22 10-240-16,-5 2-32 0,5-6-16 0,-2-1 0 15,8-5 64-15,-3-3 16 0,7 0 0 0,-3-2 0 0,3 4 224 0,-1 1 64 16,1 4 0-16,-5 5 0 0,-20 16 128 0,42-25 128 15,-42 25-128-15,0 0 176 0,0 0 288 0,62-6 64 16,-62 6 16-16,0 0 0 0,0 0 160 0,0 0 48 16,49 66 0-16,-49-66 0 0,0 0 16 0,9 70 0 15,-9-70 0-15,-6 52 0 0,6-52-384 0,-9 57-80 0,5-33-16 16,4-24 0 0,-9 43-736-16,3-24-128 0,1-4-48 0,1 0-14272 0,-6-2-2848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19:43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6-05T15:21:16.563"/>
    </inkml:context>
  </inkml:definitions>
  <inkml:trace contextRef="#ctx0" brushRef="#br0">5842 1795 13823 0,'-22'0'1216'0,"10"0"-960"0,3 1-256 0,3 3 0 0,-1-4 2416 0,5 0 432 0,-6 0 96 0,1 0 0 0,-2 4 384 0,-5-4 64 0,3 2 0 0,2 2 16 0,5-4-1824 0,-2 0-368 0,6 2-80 0,0-1-16 0,10 1-672 0,-1 2-144 0,2-4-32 0,3 0 0 0,1 2 32 0,3-2 0 0,-18 0 0 0,0 0 0 0,0 0 176 0,87-2 32 0,-87 2 16 0,0 0 0 0,0 0 32 0,86-9 0 0,-86 9 0 0,0 0 0 0,0 0-48 0,83-6 0 0,-68 6 0 0,-15 0 0 0,0 0-128 0,0 0-16 0,90 0-16 0,-90 0 0 0,0 0-128 0,0 0-32 16,89 6 0-16,-89-6 0 0,0 0 0 16,0 0-16-16,0 0 0 0,93 20 0 0,-93-20 16 0,0 0 16 15,0 0 0-15,0 0 0 0,96 29 64 0,-96-29 16 16,0 0 0-16,0 0 0 0,87 24 48 0,-87-24 16 15,0 0 0-15,0 0 0 0,92 22-32 0,-92-22-16 16,0 0 0-16,0 0 0 0,96 16-112 0,-96-16 0 16,0 0-16-16,0 0 0 0,101 18-48 0,-101-18-128 15,0 0 192-15,0 0-64 0,100 19-128 0,-100-19 0 16,0 0 0-16,0 0 128 0,92 25-128 0,-92-25 128 16,0 0-128-16,0 0 128 0,96 11-128 0,-96-11 128 15,0 0-128-15,0 0 128 0,92 2-128 0,-92-2 128 16,0 0-128-16,81-4 128 0,-81 4-128 0,0 0 0 0,92-6 144 0,-92 6-144 15,0 0 432-15,90-3 16 0,-90 3 0 0,0 0 0 16,96-6-336-16,-96 6-112 0,0 0 0 0,92 0 0 16,-92 0 0-16,0 0 0 0,92 7 0 0,-92-7 0 15,0 0 0-15,83 10 0 0,-83-10 0 0,0 0 0 16,79 2 0-16,-79-2 0 0,0 0 0 0,78-4 0 16,-78 4 0-16,62-8 0 0,-62 8 0 0,68-5 0 15,-68 5 0-15,75-10 0 0,-75 10 0 0,74-7 0 16,-74 7 0-16,71-4 0 0,-71 4 0 0,73-7 0 15,-73 7 0-15,66-2 0 0,-66 2 0 0,0 0 0 16,92 0 0-16,-92 0 0 0,0 0 0 0,77-4 0 16,-77 4 0-16,0 0 0 0,83-6 0 0,-83 6 0 15,0 0 0-15,81-3 0 0,-81 3 0 0,0 0 0 16,96-6 0-16,-96 6 0 0,63-4 0 0,-63 4 0 16,62-2 0-16,-62 2 0 0,0 0 0 0,91-5 0 0,-91 5 0 0,0 0 0 15,90-4 0-15,-90 4 0 0,0 0 0 0,77 0 0 16,-77 0 0-16,0 0 0 0,68 0 0 0,-50-4 0 15,-18 4 0-15,0 0 0 0,0 0 0 0,83-2 0 16,-64 0 0-16,0 0 0 0,1 2 0 0,-20 0 0 16,0 0 0-16,76-9 0 0,-76 9 0 0,0 0 0 15,86-6 0-15,-86 6 0 0,0 0 0 0,92-3 0 16,-92 3 0-16,62-4 0 0,-62 4 0 0,0 0 0 16,96 4 0-16,-96-4 0 0,0 0 0 0,92 3 0 15,-92-3 0-15,0 0 0 0,86 6 0 0,-86-6 0 16,0 0 0-16,83 6 0 0,-83-6 0 0,0 0 0 15,85 3 0-15,-85-3 0 0,0 0 0 0,107 2 0 0,-107-2 0 0,90 10 0 16,-90-10 0-16,92 9 0 0,-92-9 0 16,90 13 0-16,-90-13 0 0,89 10 0 0,-89-10 0 0,80 9 0 15,-80-9 0-15,0 0 0 0,106 15 0 0,-106-15 0 16,0 0 0-16,92 13 0 0,-92-13 0 0,0 0 0 16,96 15 0-16,-96-15 0 0,0 0 0 0,111 15 0 15,-111-15 0-15,77 12 0 0,-77-12 0 0,0 0 0 16,105 22 0-16,-105-22 0 0,0 0 0 0,111 23 0 15,-111-23 0-15,0 0 0 0,90 19 0 0,-90-19 0 16,0 0 0-16,92 11 0 0,-92-11 0 0,0 0 0 16,98 2 0-16,-98-2 0 0,65-2 0 0,-65 2 0 15,68 0 0-15,-68 0 0 0,87-6 0 0,-87 6 0 16,75-4 0-16,-75 4 0 0,77-1 0 0,-77 1 0 16,77-2 0-16,-77 2 0 0,77-2 0 0,-77 2 0 0,68 0 0 0,-68 0 0 15,62-6 0-15,-62 6 0 0,0 0 0 0,82 2 0 16,-82-2 0-16,0 0 0 0,96 4 0 0,-96-4 0 15,0 0 0-15,90 4 0 0,-90-4 0 0,68 1 0 16,-68-1 0-16,0 0 0 0,98 4 0 0,-98-4 0 16,0 0 0-16,94 6 0 0,-94-6 0 0,0 0 0 15,82 4 0-15,-82-4 0 0,0 0 0 0,72 5 0 16,-53-5 0-16,1 0 0 0,-1 0 0 0,0 0 0 16,1-4 0-16,-1 3 0 0,0-1 0 0,0 0 0 15,0 2 0-15,-1-4 0 0,-18 4 0 0,0 0 0 16,77-2 0-16,-77 2 0 0,0 0 0 0,78-5 0 15,-54 1 0-15,-24 4 0 0,53-4 0 0,-53 4 0 16,0 0 0-16,69-6 0 0,-46 6 0 0,-5-3 0 0,-2 1 0 16,-3 2 0-16,2-2 0 0,0 0 0 0,-2 2 0 0,2 0 0 15,0 0 0-15,-2 0 0 0,-2 0 0 0,3-4 0 16,-5 4 0-16,0-2 0 0,-1 2 0 0,1-2 0 16,1 1 0-16,-3 1 0 0,3-4 0 0,-5 2 0 15,5 2 0-15,-5-4 0 0,1 2 0 0,1 0 0 16,-1 1 0-16,-2 1 0 0,1-4 0 0,-1 2 0 15,-2 0 0-15,2 0 0 0,-4 2 0 0,2 0 0 16,1-4 0-16,-3 4 0 0,0 0 0 0,0 0 0 16,0 0 0-16,0 0 0 0,0 0 0 0,0 0 0 15,-3 0 0-15,-3 4 0 0,2-4 0 0,-3 0 0 16,-3 4-464-16,-3 2-96 0,-2-1-16 0,-7 5-25056 16</inkml:trace>
  <inkml:trace contextRef="#ctx1" brushRef="#br0">19655 17793 0,'0'0'0</inkml:trace>
  <inkml:trace contextRef="#ctx0" brushRef="#br0" timeOffset="96420.27">3698 16836 15663 0,'0'0'1392'0,"0"0"-1120"0,0 0-272 0,0 0 0 0,0 0 1888 0,0 0 320 0,0 0 64 0,0 0 16 0,0 0 656 0,0 0 128 0,-4 0 16 0,4-2 16 0,0 2-1328 0,-4-2-272 0,4 2-48 0,-1 0-16 0,1 0-784 0,0 0-144 0,0 0-48 0,0-3 0 0,0 3-112 0,0 0-32 0,0 0 0 0,-4 0 0 0,4-2-128 0,0 2-16 0,0 2-16 0,4 1 0 0,-4-1-160 0,1 2 0 0,3 2 144 0,0 1-144 0,-2 3 0 0,2 1 0 0,-1 2 0 0,3 0 128 0,-4 4-128 0,5 2 0 0,-5 3 0 0,2-1 0 0,2 4 0 0,-3-1 0 0,-1 4 0 0,2 0 0 16,0-3 0-16,-2 3 0 0,1 6 0 0,-3-2 0 16,4 0 0-16,-4 0 0 0,0-4 0 0,0-2 0 0,2 2 0 0,-2-3 0 15,4-3 0-15,-4-3 0 0,4-2 0 0,-4 0 0 16,0-6 0-16,0 2 0 0,0-3-272 0,0-6-32 16,0 1 0-16,0-3 0 15,0 0-96-15,-4-2-32 0,4-2 0 0,0 0 0 16,0-7-592-16,0-1-112 0,4 1-16 0,-4-2-10352 15,1-2-2064-15</inkml:trace>
  <inkml:trace contextRef="#ctx0" brushRef="#br0" timeOffset="98607.14">3719 16846 11055 0,'0'-2'976'0,"0"0"-784"0,0 2-192 0,-4 0 0 0,4 0 1536 0,0-4 256 0,0 4 48 0,-2-2 16 0,2-2 896 0,0 4 192 0,2-3 48 0,-2 1 0 0,4 2-1104 0,-1 0-224 0,-1 0-32 0,2 5-16 0,2-3-224 0,-3 0-48 0,1 4-16 0,2-6 0 0,-1 4-592 0,-1 1-112 0,2-3-32 0,-2 2 0 0,-3 0-128 0,3-4-16 0,2 1-16 0,-2 1 0 0,-1 0-64 0,3 2-16 0,3-2 0 0,-3 4 0 0,-2 1-96 0,5-1 0 0,-9-6-16 0,0 0 0 0,0 0-96 0,0 0-16 0,55 60 0 0,-55-60 0 0,0 0-128 0,47 54 160 0,-47-54-160 0,0 0 160 0,45 62-160 0,-45-62 160 16,0 0-160-16,41 59 160 0,-41-59-160 0,0 0 128 15,30 47-128-15,-20-32 128 0,-1-2-128 0,-3 2 192 16,1-4-192-16,-1 2 192 0,-2-3 0 0,-3-3 0 16,3 1 0-16,-2 1 0 0,2-5-48 0,0 1 0 15,-4-3 0-15,1 0 0 0,3 0-144 0,-4 2 192 16,0-4-192-16,0-4 192 0,0 2-192 0,0-2 192 15,4-1-192-15,-4-3 192 0,0-3-32 0,0-2 0 16,0-2 0-16,0-8 0 0,0 3 16 0,0-5 0 16,0-3 0-16,0-6 0 0,0-3-48 0,-4-3-128 15,0 1 192-15,3 1-64 0,1-1-128 0,-4 1 0 0,2 2 0 0,0 1 0 16,0 1 0-16,2 0 0 0,-4 0 0 0,3 6 0 16,1-2 0-16,-4 4 0 0,4 5 0 0,0-4 0 15,0 7-400-15,0 3 32 0,0 0 16 0,0 3 0 16,4 5-16-16,-4-1 0 0,0 6 0 0,0-1 0 15,0 3-16-15,0 0-16 0,0 3 0 0,0-3 0 16,0 6-96 0,-4-2-16-16,4 3 0 0,0 1 0 0,0 1-176 0,0-3-32 0,4 3-16 15,-4 1 0-15,1-1-1040 0,3 2-208 0</inkml:trace>
  <inkml:trace contextRef="#ctx0" brushRef="#br0" timeOffset="99158.93">4358 17024 21247 0,'-6'-15'464'0,"2"8"112"0,0-1 0 0,3 4 16 0,1 1-464 0,-4 1-128 0,2-2 0 0,0-4 0 0,-4 1 3456 0,5-3 688 0,-7 1 128 0,2 0 16 0,3 1-2560 0,1 6-512 0,-2-1-96 0,0 6-32 0,4-1-688 0,0 6-144 0,4 1-16 0,-4 0-16 0,4 6-32 0,-2 4-16 0,5 2 0 0,-1 3 0 0,3 8 16 0,1-3 0 0,-1 4 0 0,2-4 0 0,-1 1 64 0,3 0 32 0,-13-30 0 0,24 56 0 0,-24-56 32 0,0 0 0 0,38 47 0 0,-38-47 0 0,0 0-128 0,0 0 0 0,0 0-16 0,0 0 0 0,0 0-176 0,77-13 0 0,-66-6 144 0,-1-2-144 16,-1-1 0-16,0-6 0 0,-3-2-160 0,1-4 160 15,-1 0-512-15,-2-4 16 0,1 1 0 0,-5 3 0 16,4 0-112-16,-4 4-32 0,0 2 0 0,-2 3 0 16,2 3 64-16,-2 3 16 0,2 8 0 0,0 1 0 15,-3 5 256-15,1 1 48 0,2 8 16 0,-4 1 0 0,0 1 592 16,2 7 112-16,-1 6 32 0,-1-2 0 0,2 9 16 0,2-1 16 15,0 1 0-15,6 2 0 0,-6-2 32 0,5 1 0 16,-1 5 0-16,2-6 0 0,1 2-144 0,1-3-32 16,-1-3 0-16,-7-22 0 0,17 38-128 0,-17-38-48 15,0 0 0-15,32 45 0 0,-32-45-208 0,0 0 0 16,0 0 0-16,0 0 0 0,0 0-272 0,0 0-112 16,0 0 0-16,0 0-16 15,0 0-496-15,90 13-112 0,-90-13-16 0,0 0-17888 0</inkml:trace>
  <inkml:trace contextRef="#ctx0" brushRef="#br0" timeOffset="99676.64">4914 16870 33167 0,'-13'8'1472'0,"7"-5"304"0,0 1-1424 0,3 0-352 0,3 1 0 0,-4-5 0 15,2 4 1984-15,2 2 320 0,-4 5 64 0,4 2 0 16,0 6-800-16,0-2-160 0,4 0-48 0,-2 4 0 15,4 1-400-15,-3-3-96 0,3 5-16 0,1-3 0 16,-1 2-336-16,-2-5-80 0,5 1-16 0,-3 2 0 16,-2-8-416-16,1 2 0 0,1-4 0 0,-6-11 0 31,0 0-640-31,0 0-176 0,0 0-16 0,0 0-16 0,0 0-400 0,0 0-80 0,0 0-16 0,0 0 0 16,68-24-208-16,-63 3-48 15,-1-7-16-15,0-6 0 0,-2 0-816 0,1 1-176 16,1-1-16-16,-2 2-16 0,2 4 1984 0,0 3 400 0,-3 8 64 0,3 4 32 0,-4-2 1872 0,4 6 368 15,2 5 80-15,-5 2 16 0,7 4-256 0,-6 2-32 16,5 5-16-16,-1 0 0 0,-2 6-720 0,-4-15-128 16,15 34-48-16,-10-13 0 0,1 1-288 0,2 3-64 15,-3-1-16-15,-1-1 0 0,2-2-224 0,-5-3-64 16,7 3 0-16,-6-4 0 0,2-2-320 0,-1-6 0 16,3 1 0-16,-2-5 0 15,-2-1-576-15,1-2-176 0,1 2-32 0,-2-8-16 16,2 2-320-16,-2-2-64 0,1-1-16 0,-3-5 0 15,4 1-704-15,-4-4-144 0,2-2-16 0,2 0-16 16,-4 0 720-16,4 0 144 0,-2 2 16 0,1-2 16 0,1 5 1616 0,-2 3 320 16,5 5 64-16,-7 2 16 0,0 0 1024 0,0 0 192 15,0 0 64-15,0 0 0 0,0 0-1024 0,0 0-208 16,55 52-48-16,-55-52 0 0,0 0-160 0,32 53-32 16,-32-53-16-16,0 0 0 0,34 58-304 0,-34-58-48 0,0 0-16 0,26 58 0 15,-26-58-256-15,0 0 0 0,23 47 0 0,-23-47 0 31,0 0-688-31,0 0-80 0,0 0-32 0,28 46-19056 0</inkml:trace>
  <inkml:trace contextRef="#ctx0" brushRef="#br0" timeOffset="100259.87">5713 16904 40655 0,'-15'4'896'0,"9"1"176"0,2-3 32 0,4 2 48 0,-4-4-912 0,2 0-240 15,2 0 0-15,0 2 0 0,0 2 912 0,0-1 144 0,2-3 32 0,2 0 0 0,-4 0-864 0,0 0-224 0,0 0 0 0,0 0 0 0,0 0-1408 0,0 0-352 0,0 0-80 0,0 0-16 0</inkml:trace>
  <inkml:trace contextRef="#ctx0" brushRef="#br0" timeOffset="100267.87">5838 17223 39615 0,'-5'10'1760'0,"5"-7"352"0,-4 1-1680 0,2 0-432 0,2-2 0 0,0 2 0 0,0-4 1040 0,0 1 128 0,0 3 32 0,2 2 0 0,2 0 128 0,-4-6 16 0,0 0 16 0,0 0 0 0,0 0-1040 0,0 0-320 0,0 0 128 0,0 0-128 0,0 0-992 0,34 50-272 0</inkml:trace>
  <inkml:trace contextRef="#ctx0" brushRef="#br0" timeOffset="105322.6">8212 16650 19343 0,'0'0'1728'0,"-2"0"-1392"0,2 0-336 0,0 4 0 16,0-4 2448-16,0 0 432 0,0 2 64 0,-4 2 32 16,4 1-32-16,-3 5-16 0,1 3 0 0,-2-2 0 15,4 6-1856-15,-4 0-368 0,2 5-80 0,2-3-16 16,0 2 32-16,0 1 0 0,0 3 0 0,-3-5 0 15,1 3-96-15,0-2-16 0,2 1 0 0,-2-1 0 0,2-4-128 0,2 4-16 16,0-1-16-16,-2-1 0 0,2 4-144 0,1-3-32 16,-3 3 0-16,0 1 0 0,0 1-192 0,0 3 144 15,0 0-144-15,0 0 128 0,0 2-128 0,0-2 0 16,0-1 0-16,2-1 0 0,2-2 0 0,-4-5 0 16,4 2 0-16,-4-6 0 0,2 2 0 0,1-6 0 15,1 2-192-15,-2-7 192 16,2 3-560-16,-4-7 16 0,4 2 0 0,-4 0 0 15,1-4-256-15,3 2-48 0,-2-2-16 0,0-2 0 16,4 2-464-16,-5-4-80 0</inkml:trace>
  <inkml:trace contextRef="#ctx0" brushRef="#br0" timeOffset="109566.02">11170 17043 15663 0,'-4'0'1392'0,"4"2"-1120"0,-3 2-272 16,3-4 0-16,0 1 2336 0,-2 1 416 0,2 4 64 0,-6-2 32 0,-2 3 80 0,7 6 16 0,-7 1 0 0,6 1 0 0,-2 3-1568 0,4-3-304 0,0 6-64 0,0 2-16 0,4 1-480 0,-2-5-112 0,2-6-16 0,0 2 0 0,1 2-128 0,-5-17-16 0,15 41-16 0,-15-41 0 0,0 0-224 0,30 49 144 0,-30-49-144 0,0 0 128 0,0 0-128 0,0 0 0 0,0 0 0 0,79 34 0 0,-79-34 0 0,0 0 0 0,0 0 0 0,68-26 0 0,-68 26 0 0,30-29 0 0,-15 11-144 0,0-5 144 0,-2 2-288 0,0-5 48 0,-1 0 16 0,-3 1 0 0,0-3-32 0,1 4-16 15,-6-4 0-15,-4 3 0 0,0 1-16 0,0-3 0 16,-4 3 0-16,-2 3 0 0,-3 3 288 0,-4-1-192 16,-2 2 192-16,0 4-160 0,-4-2 160 0,-6 5 0 15,7-3 0-15,-7 4 0 0,1 3 192 0,1 0-48 16,2 3 0-16,-3 3 0 0,7 2-16 0,0 5 0 16,4-1 0-16,0 3 0 0,4 4-128 0,-1-3 0 15,4 5-192-15,1-2 192 16,-1 2-688-16,6 0-16 0,0-4 0 0,0 2 0 15,0-3-784-15,0 1-176 0,2 2-16 0,6-2-13216 0</inkml:trace>
  <inkml:trace contextRef="#ctx0" brushRef="#br0" timeOffset="110233.93">11843 16928 27647 0,'-4'0'2448'0,"0"2"-1952"0,2 0-496 0,-1 0 0 0,1 2 2416 0,-2-1 384 0,-5 5 80 0,-5 5 0 0,-2 6-1104 0,2 0-240 0,-1 5-32 0,6 1-16 0,0-1-544 16,3 0-112-16,2 5-32 0,4-5 0 0,0 4-352 0,4-5-64 0,2 1 0 0,-1-3-16 0,1-2-240 0,-6-19-128 0,0 0 160 0,32 49-160 0,-32-49 0 0,0 0 0 0,0 0 0 0,0 0 0 0,77 24 0 0,-77-24 0 0,0 0-144 0,0 0 144 0,0 0-288 0,62-36 32 0,-62 36 16 0,24-35 0 0,-12 18 48 0,1-8 0 0,-4 1 0 0,-3-3 0 0,1 3 16 0,-1-4 16 0,-2 2 0 0,-2-3 0 16,1 1 16-16,-3 4 0 0,0-1 0 0,-5 1 0 15,1 5-96-15,-5 0-16 0,-1 4 0 0,-3-2 0 16,2 6 256-16,-4 2 0 0,-2-3 0 0,0 5-144 0,4 1 144 0,-6 2 0 15,4 4-144-15,0 0 144 0,-4 4-192 0,4 2 48 16,2 3 0-16,-2 4 0 16,5 2-224-16,-3 4-32 0,8-4-16 0,-1 4 0 15,0-2-320-15,4 0-64 0,2 2-16 0,2-4-11040 16,4 0-2224-16</inkml:trace>
  <inkml:trace contextRef="#ctx0" brushRef="#br0" timeOffset="110736.9">12401 16870 33167 0,'-6'8'1472'0,"3"-5"304"0,-3 1-1424 0,2 0-352 0,0 1 0 0,3-3 0 15,-3 6 1888-15,-2 1 304 0,1 6 64 0,-5 6 16 16,3 1-736-16,1 1-160 0,2 3-32 0,2-1 0 16,2 7-592-16,0-6-128 0,6 6-32 0,-2 2 0 15,5 3-32-15,-9-37-16 0,15 61 0 0,-15-61 0 16,21 50-224-16,-21-50-32 0,0 0-16 0,34 53 0 15,-34-53-96-15,0 0-32 0,0 0 0 0,0 0 0 0,0 0-144 0,0 0 0 16,0 0 0-16,79-28 0 0,-70 13 0 16,2-8 0-16,-1 2-224 0,-1-7 80 0,0-2-208 0,1-2-32 15,-1-3-16-15,1 3 0 16,-5-2-176-16,1 0-16 0,0 2-16 0,-3 6 0 16,-3 1 96-16,0 3 32 0,-3 1 0 0,1 2 0 0,-8 0 272 0,1 3 48 15,-1 0 16-15,-5 5 0 0,6-4 144 0,-6 6 0 16,-2-1 0-16,2 3 0 0,4 5 0 0,-2 2 144 15,1 0 0-15,-1 4 0 0,0 1-144 0,2 7-144 16,-2 1 144-16,1 2-208 16,-1 4-320-16,4-1-64 0,3 3-16 0,-3-4 0 15,5 2-416-15,2-2-64 0,-2 2-32 0,8-1-17040 0</inkml:trace>
  <inkml:trace contextRef="#ctx0" brushRef="#br0" timeOffset="113758.68">8220 16755 3679 0,'0'-3'320'0,"0"3"-320"0,0 0 0 0,0 0 0 0,0-2 1728 0,0 0 288 0,0 2 48 0,0-2 16 0,-4-2 992 0,4 2 208 0,-4-1 48 0,2 1 0 0,2 0-528 0,0 2-112 0,-4-2 0 0,4 2-16 0,0 0-1168 0,0-4-224 0,0 2-64 0,0 0 0 0,4 1-624 0,-4-3-128 0,2 2-16 0,2-2-16 0,0 0-128 0,-4 3-32 0,5-3 0 0,-5 4 0 0,2-4 48 0,2 2 16 0,0 2 0 0,-4-4 0 0,0 1 32 0,1 1 0 0,3 2 0 0,-4 0 0 0,0-4 32 0,0 2 16 0,4 0 0 0,-4 0 0 15,0 2-64-15,0 0-16 0,2-3 0 0,2 3 0 16,-4-2-112-16,3 0-32 0,-3 0 0 0,2 2 0 16,2-4-192-16,0 2 176 0,-2 2-176 0,1-2 160 15,1 1-160-15,2 1 0 0,-1-4 0 0,-1 2 128 16,2 2-128-16,-2-4 0 0,1 4 0 0,-5 0 0 16,0 0 0-16,0 0 0 0,0 0 0 0,0 0 0 15,0 0 128-15,0 0-128 0,0 0 0 0,0 0 128 16,0 0 0-16,0 0-128 0,0 0 192 0,87 13-64 15,-84-11 16-15,5 2 0 0,-1 0 0 0,-1 1 0 16,0-3-144-16,1 2 128 0,-1 0-128 0,-2-1 128 16,1 3-128-16,-1 0 0 0,2 3 144 0,-1-5-144 15,-1 5 128-15,2-1-128 0,-3 1 128 0,7 4-128 16,-4-3 128-16,-3 1-128 0,3 2 128 0,0-2-128 16,-1 1 0-16,-1-3 144 0,0 2-144 0,-2-1 0 0,1-1 160 0,-3 1-160 15,4-5 128-15,-4 5-128 0,2-1 144 0,2 0-144 16,-4 1 160-16,0-1-160 0,2-3 176 0,-2 3-176 15,2-3 192-15,-2 1-192 0,0 1 160 0,0-1-160 16,0 1 128-16,-2-1-128 0,2 3 0 0,-2-1 0 16,2 1 128-16,-4-1-128 0,2 0 0 0,2 3 0 15,0 1 0-15,-4-2 0 0,4 2 0 0,-5-1 0 16,5 1 0-16,-4-2 0 0,0 2 0 0,2 0 0 16,-1-3 0-16,-1 1 0 0,2 2 0 0,-2-3 0 15,0 1 0-15,3 2 0 0,1-4 0 0,-6 1 0 16,6 1 0-16,-4 2 0 0,4-3 0 0,-6-1 0 0,6 0 0 0,-3-3 0 15,3-2 0-15,0 1 0 0,0-3 0 0,-4 2 0 16,4 2 0-16,0-1 0 0,-2 7 0 0,-2-1 0 16,1 4 0-16,-3 0 0 0,0 2 0 0,3-2 0 15,-3-4 0-15,2 0 0 0,-1 1 0 0,1-3 0 16,-2 1 0-16,2-1 0 0,-1 0 0 0,1-5 0 16,2 4 0-16,-4-1 0 0,3-1 0 0,-3-1 0 15,2 1 0-15,-1 2 0 0,1-7 0 0,0 1 0 16,2 0 0-16,-3 2 0 0,1-4 0 0,0 2 0 15,2-2 0-15,-2 0 0 0,-1 4 0 0,1-4 0 16,-2 0 0-16,3 0 0 0,-3 1 0 0,2-1 0 16,1 0 0-16,1 0 0 0,-4 0 0 0,2 0 0 15,4-1 0-15,-5 1 0 0,1 0 0 0,0-4 0 16,2 4 0-16,-2 0 0 0,1-2 0 0,1 2 0 16,-4 0 0-16,4 0 0 0,0 0 0 0,-3-4 0 0,5 2 0 0,-4 0 0 15,-2 2 0-15,6-1 0 0,-3 1 0 0,-1-4 0 16,2 2 0-16,-2 2 0 0,4 0 0 0,0-2 0 15,-4 0 0-15,3 2 0 0,-3-5 0 0,0 1 0 16,2-2 0-16,-2 2 0 0,3-1 0 0,-3-1 0 16,0 2 0-16,2-1 0 0,-2 1 0 0,1-4 0 15,1 3 0-15,-2-1 0 0,0 2-384 0,2-1 64 16,2-1 0-16,-3-1 0 16,1 1-384-16,0 0-80 0,4 1-16 0,0 1-19744 0</inkml:trace>
  <inkml:trace contextRef="#ctx0" brushRef="#br0" timeOffset="116765.16">16614 16800 24879 0,'-3'0'2208'0,"1"0"-1760"0,0 0-448 0,0-1 0 0,2 1 2560 0,-4 0 448 0,2 0 64 0,-1-4 32 0,-3 2-1056 0,-3 0-192 0,1 2-64 0,2 0 0 0,1 0-832 0,1 0-160 0,-2 2-32 0,3 0-16 16,-3 2-272-16,2-1-48 0,2 5-16 0,-5 1 0 0,5 4-160 0,-2-1-16 0,2 5-16 0,2 0 0 0,0 3-96 0,0 1-128 0,0 1 176 0,0 1-176 0,2 3 240 0,2-1-64 0,0 3-16 0,1-2 0 0,-5-26 48 0,15 51 16 0,-15-51 0 0,19 45 0 0,-19-45-64 0,0 0-16 0,43 62 0 0,-43-62 0 0,0 0-144 0,0 0 160 0,62 56-160 0,-62-56 160 16,0 0-160-16,0 0 0 0,0 0 144 0,83 2-144 15,-83-2 0-15,34-28 0 0,-12 7 0 0,-1-3 0 16,2 0 0-16,-3-10 0 0,-1 0 0 0,0 0-192 16,0-3-144-16,-8-3-48 0,2 2 0 0,-3 5 0 15,-5-1-32-15,-1 0-16 0,-2 2 0 16,-2 6 0-16,0 3 80 0,-2-1 16 0,-2 1 0 0,-5 3 0 15,-2 1 80-15,1 4 32 0,-7-2 0 0,-2 6 0 16,-1-3 224-16,-1 5-176 0,2 3 176 0,-3 3-160 0,7 1 160 0,-8 2 0 16,2 5 0-16,3 3-128 0,-3 3 128 0,2 0-160 15,0 6 160-15,4-4-160 0,-3 4-144 0,4 2-16 16,-1 0-16-16,6-4 0 16,-2 0-224-16,3-2-32 0,3-2-16 0,1-3-11792 15,4-2-2352-15</inkml:trace>
  <inkml:trace contextRef="#ctx0" brushRef="#br0" timeOffset="120423.44">20001 16844 15663 0,'-2'-2'1392'0,"0"2"-1120"0,-2 0-272 0,2 0 0 0,2 0 3456 0,-3 0 624 0,-3 2 128 0,-1-2 16 0,-5 3-976 0,3 1-208 0,-1 2-32 0,1 1-16 0,0 5-1712 0,3-1-352 0,-1 6-64 0,5 0-16 0,-2 5-208 0,2 3-32 0,4 1-16 0,2 4 0 0,-2 4 0 0,5 0 0 0,2 9 0 0,3-4 0 0,1 5-80 0,-4-3-32 0,-9-41 0 0,28 68 0 0,-28-68-240 0,0 0-48 0,34 52-16 0,-34-52 0 0,0 0-176 0,0 0 0 0,0 0 0 0,0 0 0 0,79-34-544 0,-66 16 16 0,-1-11 0 0,-3-2 0 0,4-5-32 0,-3-4 0 0,-1-1 0 0,0-4 0 15,1-2-112-15,-5-2-32 0,1 4 0 0,-2 2 0 16,-2 1 64-16,-4 5 0 0,-2 5 0 0,-2 2 0 0,-3 5 224 0,0 1 48 0,-6 1 16 16,-4 5 0-16,4 6 352 0,-4-1 0 0,-2 8 0 0,3 5 0 15,-1 0 240-15,-4 5 16 0,4 5 0 0,2 3 0 16,1 2-256-16,1 5 0 0,-1 7 0 0,3-1 0 16,8 2 0-16,-1 0-336 0,0 1 48 0,3-5 16 31,3-3-160-31,0-2-16 0,0-19-16 0,9 33 0 15,-9-33-1552-15,0 0-304 0</inkml:trace>
  <inkml:trace contextRef="#ctx0" brushRef="#br0" timeOffset="120846.62">20568 16707 39615 0,'-9'11'1760'0,"3"-6"352"0,3 3-1680 0,-1-2-432 15,2-3 0-15,2-3 0 0,-4 6 608 0,4 3 32 16,-4 1 16-16,3 9 0 0,-3 1 192 0,4 3 48 16,0 3 0-16,4 2 0 0,-3-1-512 0,7 3-80 15,-8-30-32-15,15 62 0 0,-15-62 48 0,19 64 16 16,-19-64 0-16,17 62 0 0,-17-62 16 0,19 48 0 15,-19-48 0-15,0 0 0 0,0 0-112 0,37 47-32 16,-37-47 0-16,0 0 0 0,0 0-80 0,0 0 0 0,53-33-128 16,-42 14 192-16,2-6-192 0,0-8 0 0,-1-1 0 15,1-8 0-15,-4 3-128 0,-3-1-80 16,3 3-16-16,-5 3 0 0,-2 6-96 0,-2 3-32 0,0-5 0 0,-2 6 0 16,-2 1 64-16,-1 5 16 0,-3 3 0 0,-3 0 0 15,1 5 144-15,-5 1 128 0,-3 1-192 0,-1 3 192 16,4 3 0-16,-8 2-128 0,8 5 128 0,-6-3 0 15,3 6-192-15,-1 1 0 0,0 2 16 0,4 3 0 16,-4 1-256 0,6 3-48-16,2-3-16 0,1 4 0 0,1-6-160 15,5 2-48-15,4-3 0 0,0-12-11888 0,0 0-2384 0</inkml:trace>
  <inkml:trace contextRef="#ctx0" brushRef="#br0" timeOffset="121280.54">21104 16562 1839 0,'-2'7'160'0,"2"-7"-160"15,0 0 0-15,0 17 0 0,0-11 4224 0,-4-4 800 0,4 5 160 0,-2 3 48 0,1 7-176 0,-1 9-16 0,2 2-16 0,-6 6 0 0,6 0-3008 0,-4 1-608 0,4 1-112 0,4-4-16 0,-4 0-256 0,0-4-32 0,0-28-16 0,8 49 0 0,-8-49-16 0,13 43 0 0,-13-43 0 0,0 0 0 0,28 57-352 0,-28-57-80 0,0 0-16 0,0 0 0 0,54 52-272 0,-54-52-64 0,0 0-16 0,0 0 0 0,0 0-160 0,85 8 0 0,-85-8 0 0,0 0 0 0,62-34-240 0,-62 34-16 0,39-45-16 0,-23 19 0 16,2-1-176-16,-5-7-16 0,3 6-16 0,-7-2 0 0,-3 4 80 0,-1 0 16 0,-1 1 0 0,-4 3 0 15,0-1 240-15,0 2 144 0,-6 6-160 0,3-3 160 16,-3 3 0-16,-7-1 0 0,1 3 176 0,-4 4-48 16,-1 0 272-16,-2-3 64 0,-4 5 16 0,3 1 0 15,1-1-176-15,-6 5-48 0,7 2 0 0,-5 2 0 16,4 5-432-16,2-3-80 0,-1 5-32 0,4 3 0 16,3-3-352-16,2 2-80 0,-1 2-16 0,1 1 0 15,3 1-224-15,-1-2-32 0,5 4-16 0,-6 0-19152 16</inkml:trace>
  <inkml:trace contextRef="#ctx0" brushRef="#br0" timeOffset="123398.26">17375 17586 26719 0,'-1'0'2368'0,"1"0"-1888"0,-4 2-480 0,4-2 0 0,0 0 2176 0,0 0 320 0,-2 0 80 0,2 2 16 0,-4-2-688 0,-1 0-144 0,5 2-32 0,-4-2 0 0,4 0-736 0,0 0-160 0,0 0-16 0,0 0-16 0,0 0 48 0,0 0 16 0,0 0 0 0,0 0 0 0,0 0 96 0,0 0 32 0,90 15 0 0,-90-15 0 0,0 0-224 0,0 0-32 0,0 0-16 0,79 13 0 0,-79-13-304 0,0 0-64 0,0 0-16 0,85 0 0 0,-85 0-112 0,0 0-32 0,0 0 0 0,78 9 0 0,-78-9-64 0,0 0 0 0,0 0-128 0,76 10 192 0,-76-10-64 0,0 0-128 16,0 0 176-16,0 0-176 0,0 0 528 0,79 15 0 0,-79-15 0 16,0 0 0-16,0 0-384 0,0 0-144 0,0 0 0 15,0 0 0-15,80-8 0 0,-80 8 0 0,0 0 0 0,0 0 0 16,0 0 0-16,0 0 0 0,0 0 0 0,77-17 0 15,-77 17 0-15,0 0 0 0,0 0 0 0,0 0 0 16,0 0 0-16,0 0 0 0,77-7 0 0,-77 7 0 16,0 0 0-16,0 0 0 0,0 0 0 0,0 0 0 15,85 3 0-15,-85-3 0 0,0 0 0 0,0 0 0 16,0 0 0-16,0 0 0 0,77 4 0 0,-77-4 0 16,0 0 0-16,0 0 0 0,0 0 0 0,0 0 0 15,71 0 0-15,-71 0 0 0,0 0 0 0,0 0 0 16,0 0 0-16,0 0 0 0,74 0 0 0,-74 0 0 15,0 0 0-15,0 0 0 0,0 0 0 0,0 0 0 0,73-4 0 16,-73 4 0-16,0 0 0 0,0 0 0 16,0 0 0-16,0 0 0 0,0 0 0 0,0 0 0 0,81 10 0 0,-81-10 0 15,0 0 0-15,0 0 0 0,0 0 0 0,0 0 0 16,0 0 0-16,0 0 0 0,77 4 0 0,-77-4 0 16,0 0 0-16,0 0 0 0,0 0 0 0,0 0 0 15,0 0 0-15,0 0 0 0,0 0 0 0,81 7 0 16,-81-7 0-16,0 0 0 0,0 0 0 0,0 0 0 15,0 0 0-15,0 0 0 0,77 13 0 0,-77-13 0 16,0 0 0-16,0 0 0 0,0 0 0 0,0 0 0 16,0 0 0-16,0 0 0 0,77 8 0 0,-77-8 0 15,0 0 0-15,0 0 0 0,0 0 0 0,0 0 0 16,0 0 0-16,73 7 0 0,-73-7 0 0,0 0 0 16,0 0 0-16,0 0 0 0,0 0 0 0,0 0 0 0,72 4 0 15,-72-4 0-15,0 0 0 0,0 0 0 0,0 0 0 16,0 0 0-16,67 9 0 0,-67-9 0 0,0 0 0 0,0 0 0 15,0 0 0-15,0 0 0 0,0 0 0 0,0 0 0 16,75 6 0-16,-75-6 0 0,0 0 0 0,0 0 0 16,0 0 0-16,0 0 0 0,0 0 0 0,68 4 0 15,-68-4 0-15,0 0 0 0,0 0 0 0,0 0 0 16,0 0 0-16,0 0 0 0,0 0 0 0,68 9 0 16,-68-9 0-16,0 0 0 0,0 0 0 0,0 0 0 15,0 0 0-15,0 0 0 0,0 0 0 0,0 0 0 16,0 0 0-16,67 10 0 0,-67-10 0 0,0 0 0 15,0 0 0-15,0 0 0 0,0 0 0 0,0 0 0 16,0 0 0-16,0 0 0 0,0 0 0 0,0 0 0 16,0 0 0-16,68 15 0 0,-68-15 0 0,0 0 0 0,0 0 0 0,0 0 0 15,0 0 0-15,0 0 0 0,0 0 0 0,0 0 0 16,0 0 0-16,0 0 0 0,0 0 0 0,0 0 0 16,0 0 0-16,0 0 0 0,0 0 0 0,0 0 0 15,71 3 0-15,-71-3 0 0,0 0 0 0,0 0 0 16,0 0 0-16,0 0 0 0,0 0 0 0,0 0 0 15,0 0 0-15,0 0 0 0,0 0 0 0,0 0 0 16,0 0 0-16,0 0 0 0,0 0 0 0,68-3 0 16,-68 3 0-16,0 0 0 0,0 0 0 0,0 0 0 15,0 0 0-15,0 0 0 0,0 0 0 0,0 0 0 16,0 0 0-16,0 0 0 16,0 0-512-16,0 0-64 0,0 0 0 0,-6 28-25024 0</inkml:trace>
  <inkml:trace contextRef="#ctx0" brushRef="#br0" timeOffset="125102.01">17800 18003 1839 0,'-2'-2'160'0,"0"0"-160"0,2 2 0 0,0 0 0 16,0 0 1184-16,0 0 208 0,0 0 32 0,0 0 16 0,0-3 912 0,0 1 176 0,0 0 32 0,0 0 16 0,0-4-240 0,0 3-48 0,0-1-16 0,2 2 0 0,-2-4-544 0,0 3-96 0,0-3-32 0,0 2 0 0,0 0-320 0,0-1-64 0,2 1 0 0,-2 0-16 0,0 2-224 0,2-3-32 0,-2 1-16 0,0 0 0 0,0 2-96 0,-2 2-32 0,2-3 0 0,0 3 0 0,0-2-288 0,-2 2-48 0,0-2-16 0,2 2 0 0,0 0-144 0,0 0-48 0,-3-2 0 0,3 2 0 0,0 2-256 0,-2-2 128 0,2 0-128 0,0 0 0 15,0 0 0-15,0 2 0 0,-4 0 0 0,0 1 0 16,2-1 128-16,-1 0-128 0,-3 4 0 0,2-1 0 16,-1 1 192-16,-3 3-64 0,2 5 0 0,-3-3-128 15,-2 11 192-15,1-1-64 0,1-2 0 0,0 3-128 16,-1 3 0-16,-3 1 0 0,4 1 0 0,1-1 0 15,-1 0 0-15,1-5 0 0,3 3-176 0,5-1 176 16,-6 1-224-16,6-5 64 0,0 0 16 0,-4-4 0 16,4-2 144-16,4 2-128 0,-4 0 128 0,2-6-128 15,-2-9 128-15,0 0 0 0,0 0 0 0,0 0 0 16,0 0 0-16,0 0 0 0,0 0 144 0,0 0-144 0,0 0 336 0,0 0-32 16,0 0-16-16,0 0 0 0,0 0 160 0,0 0 48 15,0 0 0-15,66-32 0 0,-66 25-16 0,3-1 0 16,-3 3 0-16,0-1 0 0,0-1-160 0,0 1-16 15,0 2-16-15,2 2 0 0,-2-1-128 0,0 1-32 16,0 2 0-16,4 0 0 0,-4 0-128 0,0 0 0 16,0 0 0-16,0 2 0 0,2-2 0 0,-2 3 0 15,2-1-160-15,-2 2 160 0,2 2-240 0,-2-1 48 16,0 3 16-16,0-3 0 0,0 5 176 0,0-1-160 16,0-3 160-16,-2 0-160 0,2 3 160 0,0-2 0 15,0 3 0-15,0-5 0 0,0 5 0 0,0-6 0 16,2 1 0-16,1-1 0 0,-3 2 0 0,2-4 0 15,2-1 0-15,-4-1 0 0,0 0 0 0,0 0 0 16,0 0 0-16,0 0 0 0,0 0 0 0,0 0 192 0,0 0-64 0,0 0 0 16,0 0 48-16,0 0 16 0,0 0 0 0,0 0 0 15,86 15 0-15,-86-15 0 0,0 0 0 0,0 0 0 16,0 0-32-16,0 0 0 0,93-13 0 0,-93 13 0 16,0 0-16-16,0 0 0 0,90-13 0 0,-90 13 0 15,0 0-144-15,0 0 160 0,90-9-160 0,-90 9 160 16,0 0-160-16,0 0 0 0,0 0 0 0,77 2 0 15,-77-2 0-15,0 0 0 0,0 0 0 0,0 0 0 16,0 0-208-16,0 0-80 0,0 0-16 0,0 0 0 16,0 0-640-16,0 0-128 0,0 0-16 0,0 0-16 15,0 0-448-15,0 0-96 0</inkml:trace>
  <inkml:trace contextRef="#ctx0" brushRef="#br0" timeOffset="125648.37">17774 17962 23039 0,'0'-2'2048'0,"0"0"-1648"0,-2 2-400 0,2 0 0 0,0 0 3200 0,2-2 576 0,2 2 96 0,-4-4 32 0,3 1-1600 0,-3 3-320 0,0 0-64 0,0 0-16 0,0 0-816 0,0 0-176 0,0 0-16 0,0 0-16 0,83-15-176 0,-83 15-48 0,0 0 0 0,0 0 0 0,0 0-416 0,81-2-96 0,-81 2-16 0,0 0 0 0,0 0-128 0,77-10-224 0,-77 10 48 0,0 0 16 0,0 0-640 0,0 0-128 0,0 0-32 0,83 0 0 0,-83 0-160 0,0 0-32 0,0 0-16 0,0 0-18080 0</inkml:trace>
  <inkml:trace contextRef="#ctx0" brushRef="#br0" timeOffset="125664.56">17787 18249 33167 0,'0'2'2944'0,"-4"0"-2352"0,4-2-464 0,4 0-128 0,-4 0 1744 0,0 0 336 0,0 2 64 0,4 2 16 0,-4-4-464 0,0 0-96 0,0 0 0 0,0 0-16 0,0 0-304 0,86-15-48 0,-86 15-16 0,0 0 0 0,0 0-320 0,79-19-80 0,-79 19-16 0,0 0 0 0,72-19-656 0,-72 19-144 0,0 0 0 0,0 0 0 0,82-30-1280 0,-82 30-240 0,0 0-48 0,0 0-20784 0</inkml:trace>
  <inkml:trace contextRef="#ctx0" brushRef="#br0" timeOffset="127039.89">9161 17817 20271 0,'-4'2'1792'0,"4"0"-1424"0,-3-2-368 0,3 0 0 16,-2 0 2656-16,2-2 464 0,-4 2 80 0,0 0 32 16,2 0-480-16,-1 0-112 0,-1-2-16 0,4 2 0 15,0-5-1472-15,4-3-288 0,-1 2-64 0,3 1-16 16,-2-3 112-16,1 3 0 0,1 1 16 0,3 2 0 16,-9 2-16-16,0 0-16 0,0 0 0 0,0 0 0 15,0 0-144-15,0 0-32 0,81 4 0 0,-81-4 0 16,0 0-272-16,0 0-64 0,0 0-16 0,88 17 0 15,-88-17-144-15,0 0-16 0,0 0-16 0,0 0 0 16,96 7 0-16,-96-7 0 0,0 0 0 0,0 0 0 0,102-4-32 0,-102 4 0 16,0 0 0-16,84-5 0 0,-84 5-16 0,0 0-128 15,87 0 192-15,-87 0-64 0,0 0 0 0,86-4-128 16,-86 4 192-16,0 0-64 0,81 4-128 0,-81-4 192 16,0 0-192-16,77 2 192 0,-77-2 192 0,0 0 32 15,87-2 16-15,-87 2 0 0,0 0-432 0,0 0 0 16,92-10 0-16,-92 10 0 0,0 0 0 0,0 0 0 15,73-28 0-15,-73 28 0 0,0 0 0 0,0 0 0 16,75-24 0-16,-75 24 0 0,0 0 0 0,0 0 0 16,72-21 128-16,-72 21-80 0,0 0-48 0,0 0 0 0,73-19 0 15,-73 19 0-15,0 0 0 0,0 0 0 0,0 0 0 0,81-19 0 16,-81 19 0-16,0 0 0 0,0 0 0 0,0 0 0 16,67-18 0-16,-67 18 0 0,0 0 0 0,0 0 0 15,0 0 0-15,0 0 0 0,0 0 0 0,77-10 0 16,-77 10 0-16,0 0 0 0,0 0 0 0,0 0 0 15,0 0 0-15,0 0 0 0,0 0 0 0,83 6 0 16,-83-6 0-16,0 0 0 0,0 0 0 0,0 0 0 16,0 0 0-16,0 0 0 0,0 0 0 0,0 0 0 15,83 24 0-15,-83-24 0 0,0 0 0 0,0 0 0 16,0 0 0-16,0 0 0 0,0 0 0 0,0 0 0 16,0 0 0-16,0 0 0 0,0 0 0 0,0 0 0 15,0 0-736-15,0 0-144 16,41 51-16-16,-48-49-16032 0,-1 4-3200 0</inkml:trace>
  <inkml:trace contextRef="#ctx0" brushRef="#br0" timeOffset="127590.38">9605 18227 22111 0,'-6'-6'1968'0,"2"2"-1584"0,-1 3-384 0,5 1 0 0,-4-4 3424 0,2 4 608 0,2 0 112 0,-2 0 16 0,0 4-1776 0,-2-3-352 0,3 7-80 0,1 1-16 0,0 6-976 0,0 4-192 0,0 6-32 0,1 3-16 0,3 2-240 0,-4 2-48 0,2 2-16 0,-2-1 0 0,-2-2-224 0,2-1-32 0,0-4-16 0,0-2 0 0,0 1-144 0,0-6 0 0,-4-1 0 0,4-3 0 0,0 0 0 0,-1-3 0 0,2-1 0 0,-1-2 0 0,4-1 0 0,-2-1 0 0,-2-1 0 0,2-4 0 0,4 2 160 0,-1-1-160 0,-5-3 192 0,0 0-192 0,0 0 384 0,0 0-48 0,0 0 0 0,105 6 0 0,-105-6 80 0,0 0 16 15,102-13 0-15,-102 13 0 0,75-15-112 0,-75 15 0 16,73-17-16-16,-73 17 0 0,0 0-80 0,91-28-16 16,-91 28 0-16,0 0 0 0,0 0-208 0,77-34 128 15,-77 34-128-15,0 0 0 0,0 0 0 0,0 0 0 16,0 0 0-16,58-32 0 0,-54 28 0 0,1 2 0 15,-3 2-128-15,2-3 128 16,0 1-1024-16,-4 2-80 0,0 0-32 0,2 0 0 16,-2 2-416-16,3-2-96 0,-3 3-16 0,-5-1-18656 0</inkml:trace>
  <inkml:trace contextRef="#ctx0" brushRef="#br0" timeOffset="127874.7">9590 18061 38239 0,'-10'6'832'0,"6"-6"192"0,3 2 16 0,1 0 48 0,0 0-880 0,0-2-208 0,1 3 0 0,5-3 0 16,-6 0 1472-16,0 0 256 0,0 0 64 0,0 0 0 16,0 0-448-16,0 0-96 0,88 0-16 0,-88 0 0 15,0 0-480-15,83-18-112 0,-83 18 0 0,0 0-16 16,83-30-384-16,-83 30-80 0,0 0-16 0,81-38 0 15,-81 38-144-15,0 0 0 0,0 0 0 0,71-32 0 16,-71 32-672-16,0 0-16 0,0 0 0 0,0 0 0 16,0 0-144-16,0 0-48 0,0 0 0 0,0 0 0 15,0 0-16-15,0 0 0 0,0 0 0 0,0 0 0 16,0 0-480-16,0 0-96 0</inkml:trace>
  <inkml:trace contextRef="#ctx0" brushRef="#br0" timeOffset="128124.66">9618 18356 14735 0,'-10'8'1312'0,"3"-8"-1056"16,1 2-256-16,2 2 0 0,3-4 5456 0,1 0 1040 16,0 0 208-16,0 0 32 0,0 0-3680 0,5-6-752 0,-5 6-128 0,0 0-48 15,0 0-464-15,0 0-80 16,87-32-32-16,-87 32 0 0,0 0-608 0,86-26-128 0,-86 26-32 0,0 0 0 15,90-23-528-15,-90 23-96 0,77-15-32 0,-77 15 0 16,0 0-128-16,92-19 0 0,-92 19 0 0,0 0-176 31,0 0-304-31,0 0-64 0,83-9-16 0,-83 9 0 16,0 0-672-16,0 0-144 0,0 0-32 0,0 0 0 16,0 0-224-16,0 0-48 0</inkml:trace>
  <inkml:trace contextRef="#ctx0" brushRef="#br0" timeOffset="156757.42">13314 18268 31327 0,'-3'6'2784'0,"1"-6"-2224"15,-2 0-560-15,2 0 0 0,2 0 2112 0,-4-4 320 0,1 2 64 0,-3-3 16 0,-4-5-1040 0,-1-3-192 0,2-8-64 0,-1-1 0 0,7-3-192 0,-7-3-32 0,5-2-16 0,-1-6 0 0,2 1-224 0,0-7-48 0,3 1-16 0,1 0 0 0,0-3-176 0,-4-1-48 0,4-2 0 0,-4-5 0 0,2-1-80 0,2 0-32 0,0 1 0 0,0 3 0 0,0-2-144 0,2-3-16 0,2-8-16 0,-4-2 0 0,4-4-176 0,-4 2 192 0,5 1-192 0,-3-1 192 0,6 9-192 0,-6 1 0 0,1 11 144 0,1 4-144 0,-2 11 128 0,2 0-128 0,-4 7 160 0,3 4-160 0,-3 8 144 0,0 2-144 0,2 5 128 0,-2-2-128 0,0 6 176 0,4 0-48 0,-4 0-128 0,0 2 192 0,0 2-64 0,4 5 0 0,-2-3-128 0,1 7 192 0,-1-2-192 0,2 4 144 0,2 2-144 0,1 4 128 16,-1 1-128-16,0 5 0 0,1 5 0 0,4-2 128 16,2 5-128-16,-1 1 0 0,1-2 0 0,6 9 0 15,-1 4 128-15,3 6-128 0,2 5 0 0,1 0 128 0,1 2-128 16,-7-16 160-16,-1-11-160 0,0 3 160 0,2 4 304 0,2 7 64 16,11 9 16-16,1 2 0 0,-2-5-544 0,-3-6 0 15,0-4 0-15,-7-3 0 0,-21-40 0 0,37 62 0 16,-37-62 0-16,34 48 144 0,-34-48-144 0,28 44 0 15,-28-44 0-15,30 43 0 16,-30-43-512-16,0 0-112 0,19 37-16 0,-15-31 0 16,-4 0-192-16,2-3-32 0,-2 1-16 0,-2-4 0 15,2 2-144-15,-4-4-48 0,-2 0 0 0,3 0 0 16,-7-5-128-16,-1 1-16 0,2-1-16 0,-5-3 0 16,-1-1-160-16,-3 0-16 0,-5-4-16 0,2-4-17264 0</inkml:trace>
  <inkml:trace contextRef="#ctx0" brushRef="#br0" timeOffset="156991.41">13243 17744 19519 0,'-11'-4'432'0,"5"0"80"0,2 2 32 0,0 1 0 0,3-1-544 0,-3 2 0 0,0-4 0 0,-2 2 0 16,1-2 4816-16,-5-5 864 0,1 0 160 0,3-1 48 16,3 4-3488-16,-1-7-688 0,8 2-144 0,-1 2-32 15,5-6 48-15,1 1 0 0,4 1 0 0,1 2 0 16,-14 11-240-16,0 0-32 0,0 0-16 0,67-32 0 15,-67 32-512-15,0 0-96 0,0 0-32 0,89-24 0 16,-89 24-528-16,0 0-80 0,0 0-48 0,90-17 0 31,-90 17-448-31,0 0-96 0,0 0-16 0,82-13 0 0,-82 13-1120 0,0 0-240 0,0 0-32 0,0 0-13744 16,91-12-2752-16</inkml:trace>
  <inkml:trace contextRef="#ctx0" brushRef="#br0" timeOffset="158213.95">22572 16742 43311 0,'-4'6'3840'0,"4"1"-3072"0,0-5-608 0,0 0-160 0,0 4 1296 0,0-1 240 0,4 10 32 0,-2 12 16 0,5 12 48 0,4 14 16 0,-1-1 0 0,-1 1 0 0,2 9-432 0,3-2-64 0,-9-9-32 0,8 7 0 0,-3 10-896 0,-1-2-160 0,1-2-64 0,1-6 0 0,2-6 0 0,-4-8 0 0,-3-7 0 0,-6-37 0 0,13 53 0 0,-13-53 0 0,10 30 0 0,-10-21 0 0,0-9-1152 0,0 0-240 0,0 10-32 0,-4-14-16 0,4-2-720 0,-6-9-144 0,-1-7-16 0,1-8-16 0,0-4-320 0,-3-9-64 0,-4-6-16 0,-2-4 0 16,2 8-4704-16,-4-9-944 0,-2-10-192 0,-5-4-48 0,-3 2 8304 0,3 0 1664 15,5 6 336-15,2 8 64 0,4 3 4544 0,4 7 912 16,3 5 176-16,2 7 48 0,2 5-4176 0,2 7-832 16,6-1-176-16,-4 6-16 0,5 1-128 0,3-3-32 15,-10 15 0-15,0 0 0 0,43-28-304 0,-43 28-64 16,0 0-16-16,62-24 0 0,-62 24-1360 0,0 0-320 16,86-17 0-16,-86 17 0 0,0 0 0 0,89-10 0 15,-89 10 0-15,0 0 0 0,0 0 0 0,81 8 0 16,-81-8 0-16,0 0 0 0,0 0 0 0,63 54 0 15,-63-54 0-15,14 44 112 0,-14-44-112 0,-4 50 0 16,-2-23 0-16,-3 1 0 0,-2 4 0 0,1-11 0 0,1-6 0 16,1 1 0-1,-3 3-528-15,-4 6-112 0,-2-1 0 0,-2 4-16 0,-1-1 384 0,1-5 80 0,4-1 0 0,0-6 16 16,5-4 176-16,5-5 0 0,-3-1-144 0,6-1 144 16,2-4 0-16,0 0 0 0,0 0 0 0,0 0 0 15,0 0 272-15,0 0 80 0,0 0 16 0,87-13 0 16,-87 13 80-16,0 0 32 0,82-4 0 0,-82 4 0 15,0 0-480-15,102 8 128 0,-102-8-128 0,75 19 64 16,-75-19-64-16,0 0 0 0,86 45 0 0,-86-45 0 16,0 0 0-16,55 65 0 0,-55-65 0 0,19 47 0 15,-19-47 0-15,13 55 0 0,-11-31 0 0,-2 1 0 16,-2-1 0-16,-2-1 0 0,-5-3 0 0,-1-1 0 16,-3 0 0-16,-4 0 0 0,-1-4 0 0,-5 0 0 15,-1-2 0-15,-7 2 0 0,-2-2 0 0,-5-2 0 0,0 3 0 0,1-5 0 16,-3-3 0-16,7-3 0 0,-1 3 0 0,4-6 0 15,-4 0 0-15,6 0 0 16,3-6-432-16,3 6-80 0,3-7 0 0,4 5-16 16,2-5-1248-16,5 1-240 0,1 0-48 0,5 1-21232 15</inkml:trace>
  <inkml:trace contextRef="#ctx0" brushRef="#br0" timeOffset="-209579.72">7985 17881 18431 0,'-8'4'1632'0,"6"-4"-1312"0,-3 0-320 0,5 0 0 0,-4 0 3504 0,4 0 624 0,0-2 128 0,-4 2 32 0,2-2-1488 0,2 0-304 0,-4 2-48 0,4-5-16 0,0 3-1072 0,0 0-208 0,4-2-64 0,-4 0 0 0,6 2-256 0,-2-3-64 0,3 1-16 0,1-2 0 0,3 1-160 0,-2-3-16 0,4-1-16 0,-13 9 0 15,0 0-32-15,0 0 0 0,0 0 0 0,72-30 0 0,-72 30 32 0,0 0 0 0,60-34 0 0,-60 34 0 0,47-26-48 0,-47 26-16 0,47-27 0 0,-47 27 0 0,0 0 32 0,77-34 16 0,-77 34 0 0,0 0 0 0,77-26-544 0,-77 26 0 0,0 0 0 0,73-17 0 0,-73 17 0 0,0 0 0 0,0 0 0 0,0 0 0 16,94 0 0-16,-94 0 0 0,0 0 0 0,0 0 0 16,0 0 0-16,0 0 0 0,0 0 0 0,0 0 0 15,0 0 0-15,85 15 0 0,-78-11 0 0,-5 2 0 16,2-4-304 0,0 1-160-16,-2 3-48 0,-2-4 0 0,3-2 64 0,-3 0 0 0,0 2 0 0,0-2 0 15,-3 3-768-15,1 3-128 0,-2-2-48 0,-2-2-21872 16</inkml:trace>
  <inkml:trace contextRef="#ctx0" brushRef="#br0" timeOffset="-209034.4">8033 18341 29487 0,'0'0'2624'0,"0"0"-2112"0,0 0-512 0,0 0 0 0,0 0 2320 0,0 4 368 0,0-4 64 0,0 0 0 0,6 0-1152 0,2 0-224 0,-8 0-48 0,0 0-16 0,0 0 96 0,0 0 32 0,0 0 0 0,82-24 0 0,-82 24-16 0,0 0 0 0,72-38 0 0,-72 38 0 0,45-30-576 0,-45 30-112 0,51-34-32 0,-51 34 0 0,52-34-512 0,-52 34-192 0,49-28 144 0,-49 28-144 0,0 0 0 0,62-28-320 0,-62 28 48 0,0 0 16 0,0 0-608 0,0 0-112 0,58-30-32 0,-54 26 0 0,2 1-288 0,-4-1-64 0,-2 2-16 0,0 2 0 16,-2-4-96-16,2 2-32 0,-6 0 0 0,2 2-11744 15,-1-2-2336-15</inkml:trace>
  <inkml:trace contextRef="#ctx0" brushRef="#br0" timeOffset="-208843.7">8206 18024 10127 0,'-3'0'896'0,"1"0"-704"0,-2 0-192 0,4 0 0 15,0 0 3584-15,-4 0 672 0,2 0 144 0,-1 0 16 16,-3 2-256-16,0 2-48 0,6 1-16 0,-3 3 0 16,6 1-2336-16,3 2-480 0,-6-11-80 0,19 42-32 15,-19-42-144-15,24 58-48 0,-24-58 0 0,28 71 0 16,-13-27-240-16,0-1-48 0,0 0-16 0,1-4 0 16,0-1-464-16,-16-38-80 0,25 68-128 0,-14-34 176 15,-11-34-1152-15,26 58-240 0</inkml:trace>
  <inkml:trace contextRef="#ctx0" brushRef="#br0" timeOffset="-172694.36">13358 18512 1839 0,'0'-9'160'0,"0"5"-160"0,0-3 0 0,-2 5 0 0,2-4 2704 0,0 6 512 0,0-5 112 0,0 1 0 0,-2-6 1792 0,0 3 336 0,-2 1 80 0,2 4 16 0,2-1-2512 0,-3 3-496 0,3 3-112 0,0-3 0 0,0 6-992 0,-4-2-192 0,4 1-32 0,0 1-16 0,4 4-112 0,-4-1-32 0,3 0 0 0,-3 4 0 0,2 3-272 0,2 4-48 0,2 3-16 0,-1 3 0 0,3 6-192 0,-3-4-32 0,-1 6-16 0,2 2 0 0,-1 1-224 0,1 1-32 0,2-4-16 0,-3-6 0 0,-1 6-208 16,5-8 0-16,-3 0 0 0,-2-5 0 0,1 2 0 0,-5-23 0 0,10 24 0 0,-8-15 0 0,1 1-512 0,1-8 16 0,-2 1 0 0,2 1 0 16,0-4-272-16,-4-4-48 0,0 4-16 0,0-5 0 15,1 1-192-15,-1-2-64 0,4 1 0 16,-4-5 0-16,0 1-224 0,2 0-48 0,2-6-16 0,0 1-18080 15</inkml:trace>
  <inkml:trace contextRef="#ctx0" brushRef="#br0" timeOffset="-172136.03">13799 18719 2751 0,'0'-2'256'0,"0"0"-256"0,0 2 0 0,0 0 0 0,-4 0 6544 0,4 0 1264 0,0 0 256 0,-1 2 64 0,1 2-3792 0,0 0-752 0,0 5-160 0,0-3-32 0,0 3-1488 0,1 3-304 0,-1-1-64 0,4 4-16 0,-4-4-624 0,4 2-128 0,-4-3-32 0,0-10 0 0,0 0-480 0,0 0-80 0,0 0-32 0,17 37 0 0,-17-37-592 0,0 0-128 0,0 0-32 0,0 0 0 0,0 0-736 0,0 0-160 0,0 0-32 0,0 0-19456 0</inkml:trace>
  <inkml:trace contextRef="#ctx0" brushRef="#br0" timeOffset="-171509.18">14107 18407 14735 0,'-2'0'1312'0,"2"0"-1056"0,0-4-256 0,0 4 0 16,-3 0 3472-16,3 0 640 16,-4 0 128-16,2 4 32 0,-2 2-912 0,-1 0-176 0,1 7-48 0,0-2 0 15,2 4-1760-15,2 4-352 0,0 3-80 0,2-1-16 16,2 7-96-16,0 0 0 0,1-3-16 0,1-1 0 15,1 1-176-15,-1-3-16 0,-6-22-16 0,15 34 0 16,-15-34-256-16,0 0-48 0,0 0-16 0,0 0 0 16,0 0-288-16,0 0 128 0,0 0-128 0,0 0 0 15,81 13-128-15,-81-13-144 0,15-26-32 0,-6 11 0 16,-3-6-16-16,0-3-16 0,1-1 0 0,-1-1 0 16,-2 0 16-16,-4-1 16 0,1 7 0 0,-2-5 0 15,1 6 16-15,-4 1 0 0,0 3 0 0,-3 0 0 16,-1 1 128-16,-1 5 32 0,-1 3 0 0,-1-3 0 0,-2 5 128 0,-2-1 0 15,0 1-144-15,0 2 144 0,2 2-176 16,-6 0 48-16,7 0 0 0,-1 0 0 0,0 6-224 0,2-4-32 16,2 5-16-16,3-1 0 15,-2 1-256-15,6-1-48 0,2-1-16 0,2-1-11920 16,2 2-2384-16</inkml:trace>
  <inkml:trace contextRef="#ctx0" brushRef="#br0" timeOffset="-171168.19">14370 18259 29487 0,'0'2'2624'0,"0"0"-2112"0,0-2-512 0,0 0 0 0,0 0 2848 0,2 1 464 0,-2-1 80 0,0 0 32 0,0 0-1264 0,0 0-256 0,51 40-48 0,-51-40-16 0,0 0-496 0,68 62-112 0,-68-62-16 0,47 56 0 0,-47-56-736 0,45 49-160 0,-45-49-16 0,47 47-16 0,-47-47-592 0,0 0-112 0,52 49-32 0,-52-49 0 0,0 0-640 0,0 0-144 0,49 47-32 0,-49-47 0 0,0 0-144 0,0 0-16 0,0 0-16 0,38 45-18320 0</inkml:trace>
  <inkml:trace contextRef="#ctx0" brushRef="#br0" timeOffset="-170983.85">14540 18122 37775 0,'-10'0'1664'0,"5"0"368"0,-1 0-1632 0,2 1-400 15,0 5 0-15,3-6 0 0,-3 6 1344 0,0 1 176 16,-2 8 32-16,1 10 16 0,-1 3-288 0,2 6-48 16,-1 5-16-16,5-1 0 0,0 5-496 0,0-7-96 15,0-12-32-15,0 2 0 0,0 3-288 0,0 4-64 16,5 7-16-16,-1-6 0 16,2 1-1520-16,-2-3-304 0,-4-32-64 0,15 49-19216 0</inkml:trace>
  <inkml:trace contextRef="#ctx0" brushRef="#br0" timeOffset="-170539.8">14750 18208 36863 0,'0'0'1632'0,"0"0"336"0,9-11-1584 0,-7 5-384 0,2 2 0 0,-4 1 0 16,4 1 1408-16,-4 2 208 0,0 0 48 0,34-28 0 15,-34 28-160-15,0 0-32 0,54-34 0 0,-54 34 0 16,0 0-704-16,0 0-160 0,0 0-32 0,87-4 0 16,-87 4-272-16,0 0-64 0,0 0-16 0,0 0 0 0,71 49-224 0,-71-49 144 15,0 0-144-15,34 60 128 0,-34-60-128 0,19 54 0 16,-14-22 0-16,3 2 0 16,-3 2-1920-16,-5-2-256 0,0-2-48 0,0-4-16 0,0 0 2240 15,0-3 272-15,-3-1 144 0,-3 0 32 0,2-5 64 0,-1-4 0 16,-5-4 16-16,1 1 0 0,3-5-688 0,-3 1-144 15,-1-3-16-15,-3-1-16 0,2-4 176 0,-2 0 160 16,2-4-208-16,1-1 80 0,1-5 304 0,3 1 64 16,-1 0 16-16,5-3 0 0,-2-1 192 0,4 0 32 15,4 2 16-15,-4 1 0 0,5-3 272 0,1 2 64 16,-6 11 16-16,0 0 0 0,0 0 176 0,47-28 48 16,-47 28 0-16,0 0 0 0,0 0-304 0,73-15-64 15,-73 15-16-15,0 0 0 0,0 0-128 0,87 5-32 0,-87-5 0 0,0 0 0 16,0 0-528-16,90 0 0 0,-90 0 0 0,0 0 0 31,0 0-960-31,73-3-288 0,-73 3-64 0,0 0-16 16,0 0-464-16,0 0-112 0,0 0-16 0,0 0-12960 0,66-21-2592 0</inkml:trace>
  <inkml:trace contextRef="#ctx0" brushRef="#br0" timeOffset="-170255.52">15068 17862 39615 0,'-10'-5'1760'0,"5"3"352"0,1 2-1680 0,2-4-432 0,0 4 0 0,2 0 0 0,0-6 1344 0,0 3 176 0,0 3 32 0,0 0 16 0,17-25 624 0,-17 25 128 0,19-24 32 0,-19 24 0 0,0 0-736 0,0 0-144 0,51-34-16 0,-51 34-16 0,0 0-1152 0,0 0-288 0,65-26 0 0,-65 26 0 0,0 0-752 0,0 0-208 0,0 0-32 0,72-15-16 0,-72 15-976 0,0 0-208 0,0 0-48 0,0 0-20096 0</inkml:trace>
  <inkml:trace contextRef="#ctx0" brushRef="#br0" timeOffset="-170073.32">15295 17338 42383 0,'0'0'1872'0,"0"0"400"0,0 0-1824 0,0 0-448 0,0 0 0 0,0 0 0 15,0 0 1008-15,26 58 96 0,-26-58 32 0,30 75 0 16,-11-18 48-16,2 5 16 0,-2 2 0 0,-2-2 0 16,0-4-992-16,-4-5-208 0,0-1 0 0,2-7 0 31,-4 0-1168-31,2-3-208 0,-13-42-32 0,25 75-19712 0</inkml:trace>
  <inkml:trace contextRef="#ctx0" brushRef="#br0" timeOffset="-160216.77">24117 17866 6447 0,'-8'-2'576'0,"4"0"-576"0,0 0 0 0,3 2 0 0,-3 0 4256 0,0-3 736 0,2 3 160 0,-2-2 32 0,-1-2-656 0,1 4-128 0,-2-6-32 0,-1 6 0 0,5-5-2384 0,-4 7-496 0,3 1-80 0,3 3-32 0,0 3-224 0,3 3-64 0,3 5 0 0,-2 3 0 0,3 5-320 0,3 7-80 0,-1 1-16 0,4 1 0 0,-3 0-256 0,1 4-48 0,-2-4-16 0,1-1 0 0,-1 1-352 0,4 2 0 0,-7 1 0 0,3 1 0 0,1-6-240 0,-5-2-112 0,5-2-32 0,-7-7 0 0,3-2-576 0,-2-4-128 0,2-2-32 0,-3 2 0 15,-3-15-320-15,0 0-64 0,0 0-16 0,0 0-18288 0</inkml:trace>
  <inkml:trace contextRef="#ctx0" brushRef="#br0" timeOffset="-160032.05">24494 18225 39615 0,'-4'15'1760'0,"4"-6"352"0,0 1-1680 0,0-1-432 0,0-3 0 0,0-6 0 16,4 5 1104-16,-4 3 144 0,6 3 32 0,-2 4 0 15,-4-15-432-15,0 0-80 0,26 42 0 0,-26-42-16 16,0 0-1024-16,0 0-208 0,0 0-32 0,0 0-19840 16</inkml:trace>
  <inkml:trace contextRef="#ctx0" brushRef="#br0" timeOffset="-159749.14">24755 18073 41471 0,'-9'19'1840'0,"7"-10"368"0,-3 2-1760 0,3-3-448 16,0-3 0-16,2-1 0 0,2 0 1296 0,0 3 176 16,-1 7 48-16,5-3 0 0,-6-11-96 0,0 0-16 15,0 0 0-15,0 0 0 0,60 41-576 0,-60-41-112 16,0 0-16-16,0 0-16 0,0 0-480 0,74-43-80 16,-61 24-128-16,-4-2 176 0,2-3-176 0,2 1-256 0,-3-1 64 0,-1 2 16 31,-3-3-464-31,-4 4-112 0,0 3-16 0,-4 1 0 15,0 2 80-15,-4 3 16 0,-3 3 0 0,-1 0 0 16,-5-1 160-16,-1 5 48 0,-3-5 0 0,-2 5 0 0,2 1 96 0,-1 4 32 0,1 0 0 0,0 0 0 31,0 0-112-31,4 2-32 0,0 1 0 0,2 1 0 16,4 6-240-16,3-3-48 0,-2 1-16 0,7 1-18176 0</inkml:trace>
  <inkml:trace contextRef="#ctx0" brushRef="#br0" timeOffset="-159560.99">25081 17793 11055 0,'0'0'976'0,"0"0"-784"0,0 0-192 0,0 0 0 0,0 0 6192 0,0 0 1184 15,0 0 240-15,71 37 64 16,-71-37-4352-16,55 45-880 0,-55-45-160 0,71 62-48 0,-71-62-544 0,58 62-112 16,-58-62-32-16,47 53 0 0,-47-53-688 0,38 47-144 15,-38-47-16-15,0 0-16 0,45 56-688 0,-45-56-304 16,0 0 32-16,39 46 0 15,-39-46-1136-15,0 0-240 0,0 0-32 0,51 54-20560 16</inkml:trace>
  <inkml:trace contextRef="#ctx0" brushRef="#br0" timeOffset="-159381.98">25349 17749 15663 0,'-17'-3'1392'0,"10"3"-1120"0,-1 0-272 0,3 0 0 16,1 0 5648-16,2 3 1072 15,2-1 224-15,-4 6 32 0,-1 3-3968 0,-1 8-784 0,2 9-176 0,4 6-16 16,-3 4-944-16,3 5-176 0,3 6-32 0,-3 0-16 16,0 3-496-16,2-3-112 0,0 2 0 0,4-2-16 31,-1-2-1040-31,-1-4-208 0,6-4-32 0,-5-5-21040 0</inkml:trace>
  <inkml:trace contextRef="#ctx0" brushRef="#br0" timeOffset="-158981.06">25725 17644 43311 0,'0'10'1920'0,"0"-8"384"0,0 1-1840 0,0 1-464 16,4-4 0-16,-4 2 0 0,0-2 1024 0,0 0 96 16,0 0 32-16,0 0 0 0,62 43 368 0,-62-43 80 15,0 0 0-15,53 47 16 0,-53-47-1168 0,0 0-224 16,41 49-48-16,-41-49-16 0,0 0-352 0,26 62-80 15,-26-62-16-15,2 56 0 16,-2-29-544-16,-2 5-128 0,-5 1 0 0,1 5-16 16,-7-2 0-16,2-2 0 0,-4-2 0 0,1-10 0 15,-1 1 224-15,0-5 48 0,-3-1 16 0,3-2 0 16,-2-5 224-16,5-6 32 0,-1-4 16 0,8-4 0 0,-1-4 416 0,2-1 0 16,4-2 0-16,0-3 128 0,6-1 384 0,1 0 96 15,3 0 16-15,-10 15 0 0,26-32 416 0,-26 32 96 0,0 0 16 0,60-39 0 16,-60 39-32-16,0 0 0 0,87-23 0 0,-87 23 0 15,0 0-224-15,92-2-32 0,-92 2-16 0,0 0 0 16,92 19-384-16,-92-19-80 0,0 0 0 0,71 15-16 16,-71-15-512-16,0 0-112 0,0 0 0 0,0 0-16 31,0 0-800-31,81 21-144 0,-81-21-48 0,0 0 0 16,0 0-432-16,0 0-96 0,0 0 0 0,24-30-19216 0</inkml:trace>
  <inkml:trace contextRef="#ctx0" brushRef="#br0" timeOffset="-158707.58">26000 16992 33167 0,'-6'-2'2944'0,"6"2"-2352"0,-4 0-464 0,4 2-128 0,0 0 2368 0,0 4 448 0,0-6 80 0,0 0 32 0,10 43-576 0,-10-43-112 0,15 77-32 0,-6-28 0 0,-1 0-864 0,-3 7-192 0,5-3-16 0,-9-4-16 0,7-6-832 0,-2-6-160 0,-1-1-128 0,3-4 144 0,-8-32-1488 0,15 54-320 0,-15-54-48 0,11 46-21440 0</inkml:trace>
  <inkml:trace contextRef="#ctx0" brushRef="#br0" timeOffset="-72935.11">9287 16784 10127 0,'-6'-6'896'0,"6"2"-704"0,-3 0-192 0,3 3 0 0,0-1 3648 0,-4 0 704 0,4 2 144 0,-2-6 32 0,2 2-320 0,-4-1-64 0,-1 1-16 0,1 4 0 0,4-4-2240 0,-6 8-448 0,2 0-96 0,3 3 0 0,-3 5-416 0,4 3-80 0,-4 1-16 0,2 11 0 0,2-3-112 0,-4 4-16 0,4 2-16 0,0 2 0 0,4-2-64 0,-4-1-16 0,6 1 0 0,-6-30 0 0,9 56-224 0,-9-56-64 0,19 45 0 0,-19-45 0 0,0 0-144 0,30 53-48 0,-30-53 0 0,0 0 0 0,0 0-128 0,0 0 160 0,0 0-160 0,83 15 160 0,-83-15-160 0,0 0 0 0,47-34 144 0,-34 15-144 0,2-1 0 0,0-5 0 0,-2 1-192 0,-2-4 64 15,2-1-144-15,-7 3-32 0,0 3 0 0,-2-1 0 16,-1 2-80-16,-3 1 0 0,-3 2-16 0,-3 4 0 16,2-2 96-16,-5 2 32 0,-1 4 0 0,-1-2 0 15,2 1 80-15,-6-1 32 0,1 0 0 0,-4 2 0 16,3-2-192-16,0 1-32 0,1 3-16 0,1 0 0 16,2-1-304-16,2 6-48 0,-1 1-16 0,5 1 0 15,-5 4-32-15,5 0-16 0,1-1 0 0,-2 5 0 16,2 2-16-16,4-3-16 0,-3 3 0 0,3 3 0 15,0-11-960-15,0 0-192 0,0 0-48 0,0 0-14176 16</inkml:trace>
  <inkml:trace contextRef="#ctx0" brushRef="#br0" timeOffset="-72617.3">9885 16573 35007 0,'0'-4'1552'0,"0"2"320"0,0 2-1488 0,-2-3-384 16,2 1 0-16,0 2 0 0,0 0 1792 0,0 2 304 16,-4 1 48-16,4-1 16 0,-2 8-432 0,2 3-64 15,0 6-32-15,0 7 0 0,0 6-480 0,0 7-112 0,-4 5-16 0,4 4 0 16,0 5-224-16,-5-2-48 0,1-2-16 0,0 0 0 15,2-2-304-15,-1-2-64 0,-1 0-16 0,4-2 0 16,-2-2-352-16,2-5 128 0,0-2-128 0,2-8 0 16,-2-26 0-16,4 47-256 0,-4-47 32 0,0 0 16 31,5 34-816-31,-5-34-144 0,0 0-48 0,0 0 0 16,10-19-448-16,-7 2-80 0,1-5-32 0,2-10-19232 0</inkml:trace>
  <inkml:trace contextRef="#ctx0" brushRef="#br0" timeOffset="-72399.61">10148 16534 31327 0,'-4'5'2784'0,"4"-1"-2224"15,0 2-560-15,0-4 0 0,0 5 2432 0,0 2 384 16,0 6 80-16,0 14 16 0,0 14-896 0,0 6-176 16,0 3-48-16,0 3 0 0,4-1-464 0,-4 1-112 15,3-3 0-15,-3-5-16 0,0-1-688 0,2-5-128 16,2-2-16-16,-4-3-16 0,4 0-544 0,-4-8-96 15,2 4-32-15,1-4 0 16,-3-28-864-16,4 43-176 0,-4-43-48 0,2 34 0 16,-2-34-16-16,0 0-16 0,0 0 0 0,0 0-18288 0</inkml:trace>
  <inkml:trace contextRef="#ctx0" brushRef="#br0" timeOffset="-72032.73">10499 16770 20271 0,'-6'15'1792'0,"3"-7"-1424"0,1 1-368 0,2-1 0 16,0-8 4736-16,-4 7 864 0,4-1 176 0,0 5 48 16,-4 8-2992-16,4 6-592 0,0-25-112 0,8 60-16 15,-3-27-704-15,-1-4-128 0,-4-29-16 0,15 60-16 16,-15-60-432-16,15 52-96 0,-15-52-16 0,19 51 0 15,-19-51-448-15,0 0-112 0,38 60-16 0,-38-60 0 16,0 0-128-16,0 0 0 0,0 0 0 0,69 36-176 16,-69-36-96-16,0 0-32 0,47-28 0 0,-47 28 0 15,28-42-144-15,-16 18-16 0,1-4-16 0,-4 2 0 16,1-8-48-16,-1 0-16 0,-3 6 0 0,-1-4 0 16,-1 2 48-16,-4 5 16 0,0 1 0 0,-6 1 0 0,3 4 224 0,-3 3 64 15,-3 2 0-15,-5 3 0 0,3 4 192 0,-6 1-176 16,2 0 176-16,-4 4-160 0,3 4 160 0,-3 0 0 15,0 4 0-15,-4 1 0 0,3 5 0 0,-3 3-256 16,3 2 64-16,1 1 0 16,4 7-512-16,-4-4-128 0,6 3 0 0,1 2-19648 0</inkml:trace>
  <inkml:trace contextRef="#ctx0" brushRef="#br0" timeOffset="-63029.38">17729 16722 22111 0,'0'-10'1968'0,"-4"3"-1584"0,4-1-384 0,0 4 0 0,0-1 2880 0,0-3 512 0,-4-3 80 0,2-12 32 0,-3-3-1088 0,1-10-224 0,-2 4-32 0,3 4-16 0,-3 4-720 0,2 7-144 0,0 6-16 0,3 3-16 0,1 6 48 0,-4 2 16 0,4 0 0 0,0 10 0 0,0 5-368 0,0 13-80 0,0 6-16 0,0 9 0 0,4 9-384 0,-3 7-80 0,3 5 0 0,0 1-16 0,2-1-240 0,-3-4-128 0,3-5 160 0,0-2-160 0,-1-6-704 0,3-10-224 0,-3 4-48 0,5-7-16 16,-6-2-640-16,3-4-128 0,1-7-32 0,-3-2-12752 0,5-6-2560 0</inkml:trace>
  <inkml:trace contextRef="#ctx0" brushRef="#br0" timeOffset="-62693.9">18005 16769 35007 0,'-2'11'3120'0,"-3"0"-2496"16,5-3-496-16,0-5-128 0,0 3 1728 0,0 7 336 15,-4 12 64-15,4 10 16 0,0 12-208 0,0-2-32 16,4-3-16-16,1-5 0 0,-1-7-912 0,7-7-176 16,-11-23-32-16,0 0-16 0,0 0-608 0,0 0-144 15,66 39 0-15,-66-39 0 0,0 0-256 0,0 0-64 16,64-43-32-16,-51 21 0 15,2 1-192-15,-6-7-32 0,1 0-16 0,-5-1 0 0,1 3 160 0,-2-2 48 16,0-2 0-16,-4 2 0 0,0-1 48 0,-4-1 16 16,-2 2 0-16,2 4 0 0,-5 5 112 0,0-5 16 15,-3 5 16-15,-1 0 0 0,-2 0 48 0,-4 4 0 16,4 6 0-16,-3 3 0 0,-1 2-48 0,0 4 0 0,4 4 0 16,0 2 0-16,-2 5-128 0,6 2-16 0,1 2-16 0,1 2 0 31,3 0-176-31,6 2-48 0,0 0 0 0,0-1 0 15,6-4-528-15,3 1-96 0,-9-15-32 0,0 0-15936 0</inkml:trace>
  <inkml:trace contextRef="#ctx0" brushRef="#br0" timeOffset="-62327.06">18479 16588 14735 0,'-15'13'1312'0,"5"-3"-1056"0,3-5-256 0,1 1 0 15,2 0 5984-15,2-3 1136 0,2 3 240 0,-7 3 32 16,1 6-4208-16,1 6-848 0,-1 5-160 0,-2 1-48 0,7 3-752 0,1-4-160 16,0 2-16-16,1-1-16 0,3-1-624 0,2 0-128 15,3-1-32-15,1-1 0 0,3 0-272 0,-13-24-128 16,0 0 128-16,34 47-128 0,-34-47 0 0,0 0 0 16,0 0 0-16,0 0 0 0,0 0-256 0,0 0-96 15,0 0-16-15,0 0 0 16,82-7-256-16,-72-12-48 0,-5-2-16 0,3-3 0 15,1 0 112-15,-3-5 0 0,-4-1 16 0,2 0 0 16,-1 4 96-16,-1-6 16 0,-2 4 0 0,-2 2 0 0,2 3 176 0,-5 2 32 16,1 3 16-16,-5-5 0 0,-1 8 224 0,1 0 0 15,-3 2-160-15,3 3 160 0,-4 3 0 0,-2-1 0 16,2 6 0-16,1 2 0 0,-1 0 0 0,0 2 0 16,2 6-128-16,1-3 128 15,1 1-512-15,3 4-48 0,1-1 0 0,1 0 0 16,4 3-400-16,0-1-64 0,0-2-32 0,4 3-17632 0</inkml:trace>
  <inkml:trace contextRef="#ctx0" brushRef="#br0" timeOffset="-61839.58">18868 16678 29487 0,'-4'0'2624'0,"-2"0"-2112"0,6 0-512 0,-4 0 0 0,4 2 2256 0,-1-2 352 0,-3 2 64 15,-2 4 16-15,2-1-1088 0,-1 7-224 0,-3 5-32 0,6 1-16 0,-1 3-496 0,6 3-112 0,-3-7-16 0,6 8 0 0,0 9 576 0,7 5 96 0,-11-5 32 0,5 3 0 0,3 3-1168 0,1 1-240 0,2-1 0 0,-2-6 0 0,-11-34 192 0,27 52 96 0,-27-52 32 0,0 0 0 0,39 47-320 0,-39-47 0 0,0 0 0 0,0 0 0 0,0 0-192 0,0 0-112 0,72-24-16 0,-63 7 0 0,0-4-144 0,-1-7-48 0,-1 0 0 0,-1-2 0 0,-2-4 64 0,-4 2 0 0,0 2 0 0,0 0 0 0,-4 2 0 16,0-1 16-16,-1-1 0 0,-1-2 0 0,-3 4-16 16,-5 2-16-16,3 3 0 0,-2-1 0 0,-2 5 0 0,0 4 0 0,0 2 0 15,-4 4 0-15,2 3-112 0,2 2-32 0,0 8 0 0,0-2-17904 16</inkml:trace>
  <inkml:trace contextRef="#ctx0" brushRef="#br0" timeOffset="-28801.22">10465 5844 35007 0,'-2'-3'3120'0,"2"1"-2496"0,-3 2-496 0,3 0-128 0,0 0 1456 0,0 0 272 0,0 0 48 0,-4-2 16 0,2 0-128 0,-2 2-32 0,4 0 0 0,-3 0 0 0,1 0-464 0,4-4-80 0,-2 4-32 0,3 0 0 0,1-2-352 0,2 2-64 0,-1 0 0 0,3-1-16 0,3-1-256 0,-2 2-48 0,1-4-16 0,3 2 0 0,-2 0-96 0,4 0-16 0,2-2 0 0,4 3 0 0,0-3-32 0,1 0-16 0,3 2 0 0,3-3 0 0,-4 1-144 0,1-2 192 0,3 2-192 0,-6 1 192 0,5-3-192 0,-3 2 160 0,-1 0-160 0,1-1 160 0,-1 3-160 0,3-4 0 0,2 3 144 0,0-1-144 16,-3 0 0-16,3 2 144 0,0-3-144 0,2 1 0 15,0 0 128-15,-2 2-128 0,4-2 0 0,-1 4 0 16,-1-3 176-16,3 1-176 0,3 2 160 0,-2 0-160 16,0 0 512-16,0 0 16 0,-34 0 0 0,62 0 0 15,-62 0-384-15,58 0-144 0,-34 0 0 0,4-4 0 16,-3 4 0-16,-1-2 0 0,5-2 0 0,-5 4 0 16,0 0 0-16,-1-3 0 0,7 1 0 0,-2 0 0 15,0 0 0-15,-1-2 0 0,5 0 0 0,-4 3 0 16,6-3 0-16,-4 2 0 0,2 0 0 0,2 0 0 15,-4 2 0-15,3 0 0 0,1 0 0 0,-34 0 0 16,72 6 0-16,-72-6 0 0,0 0 0 0,86 9 0 16,-86-9 0-16,0 0 0 0,81 8 0 0,-81-8 0 15,51 2 0-15,-25-2 0 0,-2 0 0 0,1-2 0 0,-1 0 0 16,4 2 0-16,1 0 0 0,4-2 0 0,3 2 0 0,-2 0 0 16,-2 0 0-16,2-4 0 0,0 2 0 0,3 2 0 15,-37 0 0-15,68 2 0 0,-34-2 0 0,-1 0 0 16,-33 0 0-16,72 4 0 0,-72-4 0 0,62 2 0 15,-62-2 0-15,58 2 0 0,-58-2 0 0,55 2 0 16,-55-2 0-16,56 3 0 0,-56-3 0 0,62 6 0 16,-28-2 0-16,0-4 0 0,0 0 0 0,-1 0 0 15,-3 0 0-15,2 2 0 0,6-2 0 0,-4 3 0 16,0-3 0-16,-34 0 0 0,67 10 0 0,-67-10 0 0,72 13 0 16,-72-13 0-16,0 0 0 0,86 21 0 0,-86-21 0 15,0 0 0-15,79 15 0 0,-79-15 0 0,0 0 0 0,77 15 0 16,-77-15 0-16,0 0 0 0,66 7 0 0,-45-7 0 15,3 0 0-15,2-4 0 0,1 3 0 0,-1-1 0 16,-2 2 0-16,1-2 0 0,-5 2 0 0,3-4 0 16,-2 2 0-16,1-2 0 0,-3 1 0 0,0 1 0 15,-4-2 0-15,4 0 0 0,-4 2 0 0,-4-1 0 16,2 3 0-16,-3-4 0 0,-1 2 0 0,-3 2 0 16,3-6 0-16,-5 4 0 0,1 1 0 0,-1 1 0 15,-4-4 0-15,0 2 0 0,0 0 0 0,0 0 0 16,-4-2 0-16,-1 1 0 0,1 1 0 0,-5-4 0 15,-1 4-736-15,-1 0-144 0,1-3-16 0,-8 5-16 16,-1 0-1088-16,-6 5-224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29:46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30459 1199 16575 0,'0'-4'1472'0,"4"0"-1168"0,-4 2-304 0,0 2 0 0,4-3 2608 0,-4 1 464 0,5-2 80 0,-1-5 32 0,5-1 336 0,-3-1 64 0,5-2 0 0,3 0 16 0,-5 1-1920 0,2-3-384 0,2 4-80 0,1-2 0 0,-3 2-240 0,2-1-32 0,2-1-16 0,-6 4 0 0,5-1-384 0,-14 10-80 0,0 0-16 0,39-15 0 0,-39 15-224 0,0 0-48 0,0 0-16 0,0 0 0 0,77 29-160 0,-77-29 160 0,0 0-160 0,0 0 160 0,47 73-160 0,-47-73 160 0,0 0-160 0,11 77 160 0,-11-77-32 0,-3 60-128 0,-3-30 192 0,0-2-64 0,-3 1-128 0,-1 1 0 0,-5 2 144 0,0 3-144 16,-3-1 0-16,-1 2 0 0,-4 0 0 0,3-5 0 0,-3 0 0 0,2-7-256 16,3-1 32-16,-3-3 16 15,-2-1-176-15,5-6-16 0,-1-3-16 0,2-5 0 0,4-1 32 0,-2-6 0 16,0 0 0-16,1-7 0 0,5-1 96 0,0-3 32 15,3 2 0-15,-3-8 0 0,3 0 256 0,2-3-160 16,-1-4 160-16,5-3-128 0,0-1 128 0,5 4 0 16,1 0 128-16,7 3-128 0,-4 2 192 0,6 6-16 15,1 2-16-15,2 4 0 0,-18 9 176 0,0 0 48 16,66 0 0-16,-66 0 0 0,0 0 128 0,73 28 16 16,-73-28 16-16,0 0 0 0,87 68 80 0,-87-68 16 15,56 64 0-15,-56-64 0 0,51 67-128 0,-51-67 0 16,0 0-16-16,60 89 0 0,-60-89-304 0,0 0-48 0,43 73-16 0,-43-73 0 15,0 0-128-15,0 0 0 0,36 58 0 0,-36-58 0 16,0 0-208-16,0 0-128 0,0 0-32 0,0 0 0 31,0 0-432-31,0 0-96 0,0 0 0 0,0 0-16 16,0 0-384-16,0 0-80 0,23-15-16 0,-23 2 0 16,1-2-336-16,-1 0-80 0</inkml:trace>
  <inkml:trace contextRef="#ctx0" brushRef="#br0" timeOffset="215.78">31305 1518 33167 0,'0'0'2944'0,"0"0"-2352"0,0 0-464 0,0 0-128 0,0 0 2384 0,0 0 464 15,0 0 96-15,0 0 0 0,0 0-32 0,0 0-16 16,0 0 0-16,0 0 0 0,47 61-1264 0,-47-61-256 15,0 0-48-15,0 0-16 16,0 0-1056-16,0 0-176 0,0 0-80 0,0 0 0 16,52-8-1936-16,-48 6-384 0,-4-4-80 0,2 3-21408 15</inkml:trace>
  <inkml:trace contextRef="#ctx0" brushRef="#br0" timeOffset="689.08">31760 729 41119 0,'-10'-2'896'0,"6"0"192"0,3 2 48 0,1 0 16 0,-4 0-912 0,4 0-240 0,0 2 0 0,0 0 0 15,0-2 1936-15,0 0 352 0,0 0 64 0,0 0 16 16,0 56-704-16,0-56-144 0,-6 55-32 0,6-55 0 15,-9 66-736-15,9-66-160 0,-15 71-16 0,15-71-16 16,-17 73-432-16,17-73-128 0,-15 62 0 0,15-62 0 16,-11 55-272-16,11-55-112 0,0 0-32 0,-10 66 0 15,10-66-416-15,0 0-64 0,0 0-32 0,6 67 0 16,-6-67 336-16,0 0 64 0,0 0 16 0,0 0 0 16,0 0 288-16,58 68 64 0,-58-68 16 0,0 0 0 0,0 0 144 0,83 21 0 15,-83-21 0-15,0 0-128 0,79 3 128 0,-79-3 0 16,60 4 160-16,-60-4-160 0,69 4 160 0,-69-4-160 15,0 0 160-15,77 15-160 0,-77-15 256 0,0 0-64 16,0 0 0-16,74 36 0 0,-74-36 80 0,0 0 16 16,0 0 0-16,0 0 0 0,24 81-48 0,-24-81-16 15,-11 37 0-15,1-16 0 0,-3 1-32 0,-6-3 0 16,1 2 0-16,-3-2 0 0,-2-1-192 0,-3-3 0 16,-2 0 0-16,0-1 0 0,-6-1 0 0,-4-2 0 15,3-2 0-15,-3 1-160 16,-3-6-448-16,5 1-96 0,2-5 0 0,0-5-16 15,8 1-400-15,5-6-80 0,1 1-16 0,3-6 0 16,6-2-32-16,-5 0-16 0,9-5 0 0,1 1-11712 16,1 2-2336-16</inkml:trace>
  <inkml:trace contextRef="#ctx0" brushRef="#br0" timeOffset="947.77">31891 863 38703 0,'0'0'3440'0,"2"0"-2752"0,-2 0-560 0,0 0-128 0,0 0 1168 0,0 0 208 0,0 0 32 0,0 0 16 0,60 1 992 0,-60-1 192 0,60-1 32 0,-60 1 16 0,70-6-880 0,-70 6-176 0,71-4-48 0,-71 4 0 0,66-6-1232 0,-66 6-240 0,51-3-80 0,-51 3 0 0,0 0 0 0,60 0 0 0,-60 0 0 0,0 0 0 0,0 0-608 0,0 0-112 0,0 0-32 0,0 0 0 0,0 0-1008 0,0 0-208 0,0 0-32 0,0 0-20992 0</inkml:trace>
  <inkml:trace contextRef="#ctx0" brushRef="#br0" timeOffset="20533.25">27172 2699 38703 0,'-2'-6'3440'0,"-5"2"-2752"0,5 0-560 0,-4 3-128 0,3 1 704 0,-1 0 128 0,-2-6 0 0,-9 2 16 0,-4-2-112 0,-3 3-32 0,1 3 0 0,-1 2 0 0,3 5-400 0,2 3-96 0,0 5-16 0,2-2 0 0,4 4-192 0,1 1 0 0,1 5 0 0,1 1 0 0,6-1 0 0,-3-1 0 0,1 5 0 0,-2-1 0 0,6-26 0 0,0 51 0 0,0-25 0 0,-3 2 0 0,3-28 0 0,3 51-128 0,-3-51 128 0,0 0 0 0,0 0 0 0,15 70 0 0,-15-70 0 0,0 0 0 0,0 0 0 0,0 0 0 0,0 0 0 0,59 65 0 15,-59-65 0-15,0 0 144 0,0 0-144 0,0 0 192 16,0 0-192-16,0 0 160 0,67 57-160 0,-63-52 160 16,0 5 32-16,-2-3 0 0,-2 1 0 0,-2-3 0 0,-2 3 80 0,-2 0 32 15,-1-1 0-15,-2 1 0 0,-1 1-96 0,-1-2-16 16,2 3 0-16,-7-5 0 0,-2-3-192 0,3 2 0 16,1-4 0-16,-1 0 0 15,0 0-464-15,2-2-96 0,-2-2-16 0,0-1 0 16,2-3-384-16,0 1-64 0,5-3-32 0,-5 1-18240 15</inkml:trace>
  <inkml:trace contextRef="#ctx0" brushRef="#br0" timeOffset="21297.5">27069 4057 17503 0,'-2'-4'1552'0,"0"3"-1232"0,2-1-320 0,-4 2 0 0,2 0 3648 0,2 0 688 0,-3-2 128 0,-3 2 16 0,2 0-1376 0,-1 0-288 0,-3 2-48 0,6 5-16 0,-1 3-1344 0,3 1-256 0,0 6-64 0,0 0-16 0,0-17-208 0,3 41-32 0,-3-41-16 0,0 55 0 0,0-55-272 0,2 56-48 0,-2-26-16 0,0-2 0 0,-2-5-304 0,2 3-176 0,0 4 192 0,0 0-192 0,0-3 0 0,0 1 0 0,0-4 0 0,0 4 0 0,0-5-448 0,-3-1-160 0,-1-1-32 0,2 0 0 0,-2-8-512 0,2 2-96 0,2-6-32 0,0-1-19712 15</inkml:trace>
  <inkml:trace contextRef="#ctx0" brushRef="#br0" timeOffset="23835.94">27075 4226 17503 0,'0'-5'1552'0,"0"-1"-1232"0,1 2-320 0,-1 1 0 0,4 1 1888 0,-4-2 320 0,4-5 64 15,2-12 16-15,-3-2 80 0,7 1 0 0,-5 1 16 0,-1 0 0 0,2 8-720 0,-6-2-128 0,5 6-48 0,-5-1 0 0,0 5-704 0,0 1-144 0,0-2-16 0,0 3-16 0,0 3-80 0,0-4-16 0,0 4 0 0,4-2 0 0,-4 2-128 0,0 0-48 0,2 0 0 0,2 0 0 0,-4 2-192 0,4 2-144 0,-3-4 192 0,3 2-192 0,0-1 176 0,2 5-176 0,-5-4 160 0,3 2-160 0,0-1 192 0,2 1-48 0,-1 2-16 0,3-2 0 0,-3 1 64 0,1 1 0 0,2-4 0 0,-1 5 0 0,1-5 0 0,1 2 16 0,-3 0 0 0,3-2 0 0,-9-2-80 0,0 0 0 16,0 0-128-16,0 0 192 0,0 0-48 0,0 0-16 0,0 0 0 0,0 0 0 16,73 35 0-16,-65-33 0 0,-3 4 0 0,1-2 0 15,-6-4 32-15,0 0 0 0,0 0 0 0,0 0 0 16,0 0 48-16,0 0 16 0,0 0 0 0,0 0 0 16,0 0-32-16,38 71 0 0,-36-62 0 0,1-3 0 15,-3 3-32-15,4-3-16 0,-4 3 0 0,0 1 0 16,0-1-144-16,0 1 192 0,0 1-192 0,0 0 192 15,0 0-192-15,-4 3 192 0,4-5-192 0,-3 0 192 16,3 6-192-16,-2-5 128 0,-4 5-128 0,2-2 128 16,4-2-128-16,-5 1 128 0,1 1-128 0,0 0 128 15,2-2-128-15,-1 2 128 0,-3-1-128 0,-2 3 128 16,1 2-128-16,-1 1 0 0,3-3 144 0,-5 0-144 16,5 0 0-16,-3-1 144 0,1-1-144 0,3 2 0 15,-2-8 160-15,-1 5-160 0,1-3 128 0,0 0-128 0,3 3 128 0,-3-7-128 16,-1 3 0-16,5-1 128 0,-4 1-128 0,2-3 0 15,-1 1 0-15,1 0 128 0,-2 1-128 0,2-3 0 16,1 2 0-16,-3-1 0 0,4-1 0 0,-2 0 0 16,-1 1 0-16,1-3 0 0,-2 2 0 0,3-4 0 15,-3 2 0-15,2-2 0 0,-1 0 0 0,1 0 0 16,-2 0 0-16,1-2 0 0,-3 2 0 0,2 0 0 16,1-4 0-16,-1 4 0 0,2-2 0 0,-1 2 0 15,1-3 0-15,-2-1 0 0,3 2-144 0,-3-2 144 16,2 0 0-16,-1 3 0 0,1-5-128 0,-2 2 128 15,2 0 0-15,2-1 0 0,-1 1-128 0,-1 2 128 16,2-2 0-16,-2 1 0 0,1 1-208 0,1-4 64 16,-2 2 16-16,0 1 0 0,2-1-48 0,-1-2 0 0,-1 2 0 0,2-1 0 15,-2 3 176-15,2-6-208 0,-1 1 80 0,-3-2 128 16,2 1-160-16,0-1 160 0,-1-1 0 0,1 3-144 16,2-3 144-16,-4 3 0 0,3 1 0 0,-1-3 0 15,2 3 0-15,-2-1 0 0,1-1 0 0,1 1 0 16,2 3 0-16,-4-2 0 0,4 4 0 0,-4-5-128 15,4 1 128-15,-2 1 0 0,2-1 0 0,0-2-128 16,0 3 128-16,-4-1-128 0,4-3 128 0,0 3-128 16,0-1 128-16,0 1 0 0,0-2 0 0,0 3 0 15,0-3 0-15,0 4 0 0,0-3 0 0,0 1-128 16,4 1 128-16,-4-5 0 0,2 5 0 0,2-5 0 16,-4 3 0-16,4-1 0 0,-4 1 0 0,2 1 0 15,-2 0 0-15,3-1 0 0,-3-1 0 0,4 1 0 0,-4-3 0 0,6 5 0 16,-6-5 0-16,2 5 0 0,1-5 0 0,1 3 0 15,-2-1 0-15,2-1-128 0,-1 1 128 0,-1 1 0 16,2-1-144-16,0-1 144 0,2 3 0 0,-3-5 0 16,-3 4-144-16,6-3 144 0,-4 1 0 0,2-1 0 15,1 1 0-15,-1 1 0 0,0 1 0 0,1 1 0 16,-1 1 0-16,2-5 0 0,-3 7 0 0,-3-3 0 16,6 2 0-16,-2 0 0 0,2-1 0 0,-5 1 0 15,3 2 0-15,0-2 0 0,2 2 0 0,-3-1-128 16,-3 1 128-16,2 0 0 0,2 0 0 0,-4 2 0 15,0 0-128-15,4 0 128 0,-4 0 0 0,0 0-128 16,0 0 128-16,2 0 0 0,1 0 0 0,-3 0-128 16,2 0 128-16,0 0 0 0,0 0 0 0,2 0-128 0,1 2 128 15,-1 0 0-15,-2-2-144 0,6 2 144 0,-3 1 0 0,-1-3-144 16,2 2 144-16,-5 2-160 0,7-2 160 0,-2 2-160 16,-1 0 160-16,3-1-128 0,-3 3 128 0,1-2-128 15,0 1 128-15,1-1 0 0,-1 2 0 0,-2-4-128 16,1 1 128-16,5 3 0 0,-7-2 0 0,5-2 0 15,-1 1 0-15,3 1 0 0,-5-4 0 0,5 2 0 16,-6-2 0-16,1 2 0 0,1-2 0 0,0 0 0 16,-3 0 0-16,3 0 0 0,1 0 0 0,-1 0 0 15,-2 0 0-15,1 0 0 0,1 0 0 0,0 0 0 16,1 0 0-16,-1 2 0 0,-2-2 0 0,1 0 0 16,-3 0 0-16,2 4-128 0,0-4 128 0,-2 0-128 15,1 0 128-15,1 1 0 0,-4 3-144 0,6-4 144 16,-6 4 0-16,3-4 0 0,-3 0 0 0,2 2 0 0,2 2-128 0,-4-4 128 15,4 0 0-15,-4 0 0 0,2 1 0 16,2-1 0-16,-4 0 0 0,0 2 0 0,1-2-176 0,1 2 176 16,0 2-128-16,2-4 128 0,-4 0-192 0,2 2 64 15,2 0 0-15,-4-2 0 0,0 2 128 0,3 1-192 16,-3-3 192-16,0 4-192 0,0 2 192 0,2-6-128 16,-2 5 128-16,0-1-128 0,0-2 128 0,-2 4 0 15,2 1-144-15,0-1 144 0,0-1 0 0,-3 3 0 16,3-2-144-16,-4 3 144 0,2 0 0 0,-2 1-128 15,2-1 128-15,-1 2 0 0,-1 3-160 0,2-5 160 16,-2 2-128-16,0 2 128 0,2-3-192 0,-1 1 64 16,-3 2 0-16,6-1 0 0,-4-1-16 0,1-2 0 0,1 2 0 0,-4 1 0 15,2 1 16-15,1 0 0 0,-3 4 0 0,2 0 0 16,2-2 128-16,-1-4-160 0,-3 6 160 0,2-2-160 16,-2-4 160-16,1 3-192 0,1-1 192 0,-2-2-192 15,3 2 192-15,-3-3-160 0,2-1 160 0,-1-3-160 16,5 3 16-16,-4-3 0 0,0-1 0 0,2 3 0 15,-3-4-128-15,1 1-32 0,0-3 0 0,2 2 0 32,-2-2-416-32,-1 0-96 0,1 3-16 0,-5-3-17216 0</inkml:trace>
  <inkml:trace contextRef="#ctx0" brushRef="#br0" timeOffset="28618.46">31461 2449 24879 0,'0'-6'2208'0,"2"2"-1760"0,1-1-448 0,-3 5 0 0,0-4 2832 0,0 2 496 0,0-2 80 0,2-5 32 0,2-1-1408 0,0 1-288 0,-4 3-48 0,2 1-16 0,-2 1-528 0,0 6-128 0,0 5 0 0,0 3-16 0,0 7-304 0,0-17-48 0,3 60-16 0,-3-60 0 0,4 81-32 0,-2-33-16 0,2 1 0 0,-4 0 0 0,4 0-16 0,1 4-16 0,-1 3 0 0,-2 2 0 0,4 1-208 0,1-3-32 0,-1-3-16 0,-6-53 0 0,13 99-304 0,-13-99 128 0,9 92-128 0,-9-92 0 0,8 74 0 0,-8-74 0 0,7 60 0 0,-7-60 0 0,0 54 0 0,0-54 0 0,0 43 0 0,0-43 0 0,0 38 0 0,0-27 0 15,0 4 0-15,-3-2-144 0,3-3-160 0,0-5-16 16,0 1-16-16,0-2 0 16,0 0-224-16,0-4-32 0,3 0-16 0,-3-6 0 15,0 2-288-15,0-1-48 0,0 1-16 0,0-6 0 16,-3 1-96-16,1 0-32 0,0-3 0 0,0-1 0 16,2-2-272-16,0-4-64 0</inkml:trace>
  <inkml:trace contextRef="#ctx0" brushRef="#br0" timeOffset="30672.12">30423 6038 9215 0,'0'-4'816'0,"0"2"-656"0,0 4-160 0,0-2 0 0,0-2 4480 0,0 2 880 0,0 0 160 0,0 0 48 0,0 0-1616 0,-3 0-320 0,3 4-64 0,0 2-16 0,0 3-1760 0,-6 6-368 0,6 0-64 0,-6 8-16 0,3 7-224 0,-3 2-48 0,2 7-16 0,-5-1 0 0,3 5-320 0,2 0-64 0,-1 2-16 0,-3-1 0 0,6-11-304 0,-1 5-64 0,1 0-16 0,2-1 0 0,0 6-272 0,0 2 0 16,0-13 0-16,0-32 0 0,2 74 0 0,-2-74-224 0,3 67 32 0,-3-67 16 0,6 57-400 0,-6-57-64 0,6 51-32 0,-6-51 0 0,0 0-96 0,7 54-32 0,-5-41 0 0,2-3 0 0,0-3-112 0,-3-1-32 0,3-3 0 0,0-3 0 0,-2 0-272 0,2 0-48 0,1-5-16 0,-1 1-17296 0</inkml:trace>
  <inkml:trace contextRef="#ctx0" brushRef="#br0" timeOffset="30835.74">30741 6690 23951 0,'-6'6'2128'0,"3"-1"-1696"0,-1 1-432 0,2 2 0 16,2-7 4064-16,-4 3 736 0,4 0 128 0,-4 2 48 16,-1 3-2016-16,1 2-400 0,2 0-64 0,-3 1-32 15,1-3-1184-15,0 1-256 0,2-5-32 0,2 1-16 16,0 1-768-16,0-5-208 0,2 0 0 0,2 4 0 15,0-6-800-15,-3 5-240 0,3-5-48 0,0 4-16 16,2-2-640-16,-6 2-128 0,5 0-32 0,-5 1-18576 16</inkml:trace>
  <inkml:trace contextRef="#ctx0" brushRef="#br0" timeOffset="31370.03">31160 6380 35007 0,'-2'2'1552'0,"-2"-2"320"0,1 0-1488 0,1 0-384 0,2 0 0 0,-4 2 0 16,4-2 1408-16,-4 4 192 0,2-3 64 0,-5 3 0 15,1 2-608-15,4 1-112 0,-1 5-32 0,-3 1 0 16,2 4-144-16,-1 3-16 0,1 5-16 0,-2 3 0 16,2 2 32-16,1-6 16 0,1-1 0 0,-2 0 0 15,2 3 16-15,2 0 0 0,0 6 0 0,0-4 0 16,0-28-304-16,0 0-64 0,17 60-16 0,-17-60 0 15,0 0-224-15,0 0-32 0,0 0-16 0,0 0 0 16,0 0-144-16,0 0 160 0,77 44-160 0,-64-50 160 16,0 0-160-16,-1-7 0 0,1 4 144 0,-2-6-144 0,4 0 0 0,-2-4 0 15,1-2 0-15,1-1 0 16,-4 1-288-16,2-3-32 0,-4-1 0 0,1 3 0 16,-1-3-192-16,-3 1-32 0,-2-4-16 0,-4 3 0 15,0 1 112-15,0-3 0 0,-4 1 16 0,-6 0 0 0,5 0 112 0,-5-1 32 16,1 1 0-16,-6 1 0 0,6 7-64 0,-5 1-16 15,3 2 0-15,-6 3 0 0,0 3-16 0,0 3-16 16,0 3 0-16,-1 3 0 16,-1 2-112-16,0 5 0 0,0 2-16 0,4 5 0 15,-4 1-112-15,4 0-32 0,6 3 0 0,0-2 0 16,3 2-96-16,6-3 0 0,-4 0-16 0,8-1 0 16,-4 1-1664-16,0-15-336 0</inkml:trace>
  <inkml:trace contextRef="#ctx0" brushRef="#br0" timeOffset="32505.29">31775 6079 911 0,'0'-7'0'0,"0"3"0"0,0 2 0 0,0-3 0 0,0 1 1632 0,0 4 240 0,0-4 48 0,0 2 16 0,0-5 1152 0,0-1 240 0,0-1 32 0,-4 1 16 0,4-1-240 0,0 3-32 0,-2 1-16 0,2-1 0 0,0 2-576 0,-4 4-112 0,2 0-32 0,0 0 0 0,1 6-1216 0,1 1-256 0,0 8-64 0,-4 0 0 0,2 10 0 0,-2 5-16 0,0 11 0 0,3 4 0 0,-9 8 80 0,3 5 32 0,-3 2 0 0,3-1 0 0,-3-5-16 0,1 2 0 0,0 1 0 0,1-8 0 0,6-6-400 16,-3 0-64-16,1 0-32 0,4 1 0 0,0-44-416 0,0 73 0 0,0-73 128 0,4 62-128 0,-4-62 0 0,0 0-192 16,7 71 32-16,-7-71 16 15,0 0-352-15,0 0-64 0,13 59-16 0,-13-52 0 16,4-1 96-16,-2-1 16 0,2-1 0 0,-4-4 0 16,3 2-336-16,-3-4-64 0,6 2-16 0,-2-6 0 15,1 3-464-15,5-7-80 0</inkml:trace>
  <inkml:trace contextRef="#ctx0" brushRef="#br0" timeOffset="32822.98">32173 6348 38703 0,'-6'-9'1712'0,"6"5"352"0,-3 0-1648 0,3 2-416 0,0 0 0 0,0 2 0 15,0 0 1024-15,0 0 112 0,3 0 16 0,-3 2 16 16,0-2 432-16,0 0 96 0,0 0 16 0,0 0 0 16,53 64-528-16,-53-64-96 0,0 0-32 0,40 85 0 0,-40-85-352 0,0 0-64 15,33 92 0-15,-33-92-16 0,0 0-432 0,38 92-192 16,-38-92 160-16,0 0-160 15,39 81-272-15,-39-81-160 0,0 0-16 0,34 67-16 16,-34-67-880-16,0 0-160 0,0 0-32 0,38 68-16 16,-38-68-176-16,0 0-48 0</inkml:trace>
  <inkml:trace contextRef="#ctx0" brushRef="#br0" timeOffset="33040.28">32447 6267 17503 0,'-15'0'1552'0,"6"2"-1232"0,0 2-320 0,-1 0 0 16,6 1 5216-16,3-3 992 0,-3 6 192 0,-2 3 32 15,-9 12-3664-15,-2 7-720 0,0 5-160 0,-1 5-32 16,-1-3-528-16,4 3-112 0,0-3-32 0,2 3 0 16,3-4-608-16,-3-1-128 0,4-1-32 0,1 0 0 31,4-4-928-31,-1-2-192 0,-3 0-48 0,8-28 0 15,-6 49-1136-15,6-49-224 0</inkml:trace>
  <inkml:trace contextRef="#ctx0" brushRef="#br0" timeOffset="33541.69">32763 6230 4607 0,'0'0'400'0,"0"0"-400"16,0 0 0-16,0 0 0 0,0 0 8128 0,0 0 1536 16,2 0 304-16,2 0 64 0,-4 0-6480 0,0 0-1296 15,0 0-256-15,0 0-48 0,0 0-448 0,82 13-96 16,-82-13 0-16,0 0-16 0,63 5-560 0,-63-5-128 16,0 0 0-16,0 0-16 0,77 25-464 0,-77-25-96 15,0 0 0-15,0 0-128 0,0 0 0 0,56 68 0 16,-56-68 0-16,0 0 0 0,0 0 0 0,6 80 0 15,-6-80 0-15,-6 49-144 0,-3-21 0 0,-1-5 0 16,5-1 0-16,-9 5 0 0,1-1-64 0,-4 2-16 16,0 0 0-16,2-3 0 15,4-6-192-15,-2-4-32 0,0 2-16 0,1-2 0 16,-3-6-48-16,0-1-16 0,6-5 0 0,0-3 0 0,-5-2 208 0,5-1 64 0,3-5 0 0,-3-3 0 16,3-2 256-16,3-4 0 0,-3-2 0 0,6-3 0 15,0 1 384-15,2 2 0 0,2 4-16 0,-1 0 0 16,3 4 352-16,-2-1 80 0,1 7 16 0,5-3 0 15,-1 6-96-15,1-1-16 0,5 1 0 0,-15 2 0 16,0 0 0-16,0 0-16 0,73 20 0 0,-73-20 0 16,0 0-560-16,0 0-80 0,90 44-48 0,-90-44 0 15,0 0 0-15,0 0 0 0,83 37 0 0,-83-37 0 16,0 0 0-16,0 0 0 0,0 0 0 0,81 27 0 16,-81-27-368-16,0 0-64 0,0 0-16 0,62 0 0 15,-62 0-320-15,0 0-64 0,0 0 0 0,0 0-16 16,58-2-1024-16,-49-2-208 0,-3 0-32 0,0 2-12704 15,1-3-2528-15</inkml:trace>
  <inkml:trace contextRef="#ctx0" brushRef="#br0" timeOffset="33832.74">33374 5700 25791 0,'0'-4'2304'0,"0"-4"-1856"0,0 7-448 0,0 1 0 0,0 0 3440 0,0-4 592 0,0 0 112 0,0-3 16 0,0 1-1536 0,2 2-304 0,0 0-64 0,0 8-16 0,-2-4-544 0,0 0-112 0,0 0-32 0,0 0 0 0,9 81-848 0,-9-81-160 0,0 64-32 0,0-64-16 0,0 71-352 0,0-71-144 0,-4 79 128 0,4-79-128 0,0 85 0 0,0-85-176 0,4 86 16 0,-4-86 0 0,4 68-1184 0,-4-68-256 0,0 0-32 0,5 77-13952 0,-5-77-2784 0</inkml:trace>
  <inkml:trace contextRef="#ctx0" brushRef="#br0" timeOffset="44249.21">27026 5341 31327 0,'-2'-6'2784'0,"0"2"-2224"16,2 2-560-16,0 2 0 0,0 0 2176 0,-4 0 320 15,2 0 64-15,2 2 0 0,-7 2-832 0,1 2-192 16,0 7-16-16,3 6-16 0,-3 11-544 0,-3 4-96 15,3 9-32-15,2 4 0 0,-1 2-240 0,5-4-48 0,0 0-16 0,0 0 0 16,2-2-256-16,1-5-48 16,-3-38-16-16,6 52 0 0,-6-52-208 0,0 0 176 0,19 68-176 0,-19-68 160 15,0 0-160-15,0 0 160 0,0 0-160 0,0 0 160 16,0 0 0-16,37 68 0 0,-31-66 0 0,0 1 0 16,1 1 144-16,-1-2 16 0,-1 2 16 0,5 0 0 15,-1-4 32-15,1 1 0 0,3-1 0 0,-2 0 0 16,2-1-144-16,2-3-32 0,4 0 0 0,0-2 0 15,-4 1-192-15,4-1 176 0,1-3-176 0,3-1 160 16,1-5-160-16,1 2 0 0,-5-2 0 0,3 2 0 16,-4 2-480-16,-4-4-80 15,0 1-16-15,0 5 0 0,-2-2-352 0,-4 1-80 0,1 1-16 0,-1 1 0 16,-3 3-224-16,-1-1-48 0,3-1-16 0,-6-1 0 16,2 4-160-16,-4-1-16 0</inkml:trace>
  <inkml:trace contextRef="#ctx0" brushRef="#br0" timeOffset="44505.23">27120 5309 22111 0,'-6'0'1968'0,"0"0"-1584"0,6 0-384 0,-3 0 0 0,3 0 3456 0,0 0 592 0,-2 0 128 0,-2 0 32 0,4-2-1712 0,-4 2-352 0,8-6-64 0,0 3-16 0,5-3-768 0,6 0-144 0,0-1-48 0,10-3 0 0,-3 1-208 0,3-2-64 0,1 1 0 0,2 1 0 0,0 0-496 0,2-1-96 0,-30 10-32 0,60-15 0 0,-60 15-592 0,0 0-112 0,68-9-16 0,-68 9-16 0,0 0-752 0,0 0-128 0,0 0-48 0,0 0 0 0,0 0-112 0,77 34-32 0,-77-25 0 0,0-3-16912 0</inkml:trace>
  <inkml:trace contextRef="#ctx0" brushRef="#br0" timeOffset="44736.49">27123 5480 13823 0,'-15'9'1216'0,"6"-7"-960"0,3 2-256 0,-1 0 0 16,5-2 5104-16,2 1 976 0,-4-3 192 0,4 0 32 16,0 6-3168-16,0-2-624 0,4 1-128 0,5-1-16 15,-9-4-816-15,0 0-144 0,0 0-48 0,74 0 0 16,-74 0-64-16,56-9-16 0,-56 9 0 0,68-15 0 0,-68 15-640 0,64-17-144 15,-64 17-32-15,65-17 0 0,-65 17-464 16,53-19 0-16,-53 19 0 0,43-15 0 16,-43 15-688-16,0 0-224 0,53-13-48 0,-53 13-16 15,0 0-704-15,0 0-144 0,0 0-32 0,0 0-19712 16</inkml:trace>
  <inkml:trace contextRef="#ctx0" brushRef="#br0" timeOffset="51900.07">31151 9558 3679 0,'-2'-4'320'0,"2"-2"-320"0,-4 1 0 0,4 3 0 0,0 0 6256 0,-4 2 1168 0,4 0 256 0,0-4 32 0,-2 2-3680 0,-1 1-720 0,1-5-160 0,-2 4-16 0,0 2-1456 0,2 0-272 0,-1 2-64 0,-1 2-16 0,2-1-304 0,-2 5-48 0,0 1-16 0,3 6 0 0,-3 4-288 0,-2 4-64 0,6-5-16 0,-4 7 0 0,3 3-192 0,1 2-32 0,-2 8-16 0,2-3 0 0,2 7-112 0,-2 1-32 0,0 0 0 0,0 0 0 0,0 1-64 0,-2-5-16 0,0 2 0 0,2-1 0 0,-6-6-128 0,6 0 192 0,-4 3-192 0,-1-7 192 0,5-2-192 0,-4-5 160 0,4 3-160 0,0 3 160 16,-4-7-160-16,4 2 0 0,0-5 0 0,0 2 0 15,4-6 0-15,-4-2 0 0,0-3 0 0,0-5 0 16,4 5 0-16,-4-9-192 0,5 7 32 0,-5-8 16 16,4 2-576-16,-4-2-112 0,6 0-32 0,-6-2 0 15,4 2-832-15,1-8-160 0,1 3-48 0,3-6-19568 16</inkml:trace>
  <inkml:trace contextRef="#ctx0" brushRef="#br0" timeOffset="52317.41">31410 10031 26719 0,'-2'2'2368'0,"2"-2"-1888"0,-4 0-480 0,4 0 0 15,0 0 3216-15,-3 0 560 0,1 0 96 0,-2 0 32 16,0 0-1536-16,-1 0-320 0,3 0-48 0,0-2-16 15,2 1-448-15,2 1-112 0,3 0-16 0,1-4 0 16,-6 4-352-16,0 0-80 0,0 0-16 0,0 0 0 16,66-4-192-16,-66 4-64 0,0 0 0 0,0 0 0 15,77 0-560-15,-77 0-96 0,0 0-48 0,64-6 0 16,-64 6 0-16,0 0 0 0,62-9 0 0,-62 9 0 16,0 0 0-16,52-8 0 0,-52 8 0 0,0 0 0 15,0 0-400-15,62-13-80 0,-50 10-16 16,1-3 0-16,-8 2-384 0,5 2-80 0,-6-3 0 0,1 1-16 15,-1 0-752-15,2 0-160 0,-6 2-32 0,3-1 0 16,-3-1 128-16,0 2 32 0,-3 2 0 0,-1-6-17264 16</inkml:trace>
  <inkml:trace contextRef="#ctx0" brushRef="#br0" timeOffset="52551.26">31587 9746 23087 0,'-6'-4'512'0,"2"4"96"0,1 0 32 0,1 0 0 0,2 0-512 0,0 0-128 15,0 0 0-15,-4 4 0 0,4-4 4096 0,0 2 768 16,0 5 176-16,0-1 16 0,0 3-3056 0,0-9-608 16,0 0-128-16,0 0-32 0,13 73-48 0,-13-73-16 15,6 61 0-15,-6-61 0 0,5 75-272 0,-5-75-64 16,4 81-16-16,-4-81 0 0,2 79-432 0,-2-79-96 16,0 73-16-16,0-73 0 0,0 64-272 0,0-64-192 0,-2 56 16 15,2-56 16 1,0 53-784-16,0-53-144 0,0 0-48 0,2 62 0 15,-2-62-272-15,0 0-48 0,0 0-16 0,2 45-12224 0,-2-45-2464 0</inkml:trace>
  <inkml:trace contextRef="#ctx0" brushRef="#br0" timeOffset="54705.87">32173 9599 5519 0,'0'-2'496'0,"0"-1"-496"0,-4 1 0 0,4 2 0 0,0-4 2272 0,0 2 352 0,0 0 80 0,0 0 16 0,0-5 1392 0,0-1 288 0,4-1 48 0,-4-1 16 0,4 1-1408 0,-4 0-288 0,2-1-48 0,1 1-16 0,-1-2-1072 0,0 1-224 0,4 3-32 0,-4-3-16 0,1 5 144 0,3-5 32 0,2 5 0 0,-3-1 0 0,5 2-320 0,-5-1-48 0,5 3-16 0,-10 2 0 0,0 0-640 0,0 0-144 0,0 0-32 0,0 0 0 0,75 18-336 0,-75-18 128 0,0 0-128 0,0 0 0 0,0 0 0 0,0 0 0 0,77 51 0 0,-77-51 0 0,0 0 0 0,0 0 0 16,0 0 0-16,0 0-128 0,30 68-64 0,-34-55-16 16,4-13 0-16,-5 39 0 0,-1-14-112 0,-3-1-32 15,-1 5 0-15,-3-5 0 0,2 4 16 0,-4-2 0 16,-2 3 0-16,2-5 0 0,3-1 64 0,-1-5 16 0,-2-3 0 15,0 0 0-15,2-1 256 0,0-5 0 0,2-3-128 0,1-1 128 16,5-1 0-16,-5-4 0 0,6 0 0 0,4-4 0 16,-3 2 400-16,3-1-16 0,3 3 0 0,1-6 0 15,2 2 64-15,3 1 16 0,1 1 0 0,-10 2 0 16,0 0-208-16,0 0-32 0,54-14-16 0,-54 14 0 16,0 0-80-16,60-3 0 0,-60 3-128 0,0 0 192 15,0 0-192-15,87 13 144 0,-87-13-144 0,0 0 128 16,0 0-128-16,86 28 0 0,-86-28 0 0,0 0 128 15,0 0-128-15,0 0 0 0,68 62 0 0,-68-62 0 16,0 0 0-16,0 0 0 0,9 64 0 0,-12-41 0 16,-3-5 0-16,-4 3 0 0,1-2 0 0,-6 0 0 15,-2 1 0-15,0 3 0 0,-2 1 0 0,-3-3 0 16,1 1 0-16,-3-1 0 0,5 2 0 0,0-5 0 0,-3-2 448 0,5-3 16 16,-2 2 0-16,0-10 0 15,4 5-720-15,2-7-160 0,2-1-32 0,1-2 0 0,1-2 288 0,-1-1 160 16,1-1-192-16,3-2 192 0,-1 1-320 0,1-5 32 15,1 3 16-15,1-1 0 16,4 1-304-16,-6 1-48 0,6 0-16 0,0 3 0 16,0-1-480-16,0 2-96 0,0 2-32 0,0-4-13920 15,6 2-2800-15</inkml:trace>
  <inkml:trace contextRef="#ctx0" brushRef="#br0" timeOffset="55911.04">31045 11794 17503 0,'-16'0'1552'0,"2"0"-1232"0,5 2-320 0,3-2 0 0,1 0 4544 0,1-2 864 0,0 2 160 0,2 0 48 0,-7-2-2928 0,0 2-592 0,1-4-112 0,6 1-32 0,2 1-288 0,2-6-48 0,6 3-16 0,10-5 0 0,-18 10-336 0,49-20-80 0,-49 20-16 0,68-23 0 0,-68 23-576 0,86-24-112 0,-86 24-32 0,91-21 0 0,-91 21-448 0,92-19 0 0,-92 19-128 0,80-15 128 0,-80 15-1344 0,70-13-176 0,-70 13-16 0,0 0-16 0,0 0-624 0,85 6-112 0</inkml:trace>
  <inkml:trace contextRef="#ctx0" brushRef="#br0" timeOffset="56093.21">31134 12114 35007 0,'-19'7'1552'0,"6"-3"320"16,2 0-1488-16,3-2-384 0,6-2 0 0,-2 0 0 0,4 0 1648 0,0 0 256 0,-5 0 48 15,1 0 16-15,8 0-240 0,-2-2-64 0,11-8 0 0,2 3 0 16,-15 7-560-16,52-23-112 0,-52 23-32 0,62-26 0 15,-62 26-192-15,72-25-64 0,-72 25 0 0,86-20 0 16,-86 20-704-16,94-19-160 0,-94 19-32 0,85-17 0 16,-85 17-1152-1,71-7-224-15,-71 7-48 0,68-4-20480 0</inkml:trace>
  <inkml:trace contextRef="#ctx0" brushRef="#br0" timeOffset="56460.51">31981 11439 34095 0,'-9'2'3024'0,"3"-2"-2416"15,3 2-480-15,1 1-128 0,2-3 2208 0,0 0 416 16,-4 2 96-16,4 2 16 0,0 2-592 0,-4 1-112 16,4 8-32-16,0-15 0 0,0 0-848 0,0 47-192 15,0-47-16-15,0 0-16 0,0 59-704 0,0-59-224 16,0 0 128-16,4 54-128 0,-4-54 0 0,0 0 0 15,9 53 0-15,-9-53 0 0,0 0-144 0,0 0-48 16,19 60 0-16,-19-60 0 0,0 0 48 0,0 0 0 16,0 0 0-16,0 0 0 0,49 64 144 0,-49-64 0 0,0 0 0 15,0 0 0-15,0 0 304 0,81 30-16 0,-81-30 0 0,0 0 0 16,71 13-32-16,-71-13 0 0,0 0 0 0,83 4 0 16,-83-4-96-16,0 0-32 0,77-13 0 0,-77 13 0 15,0 0-128-15,56-14 0 0,-56 14 144 0,0 0-144 16,0 0 0-16,55-9-208 0,-46 7 16 0,-9 2 16 31,0 0-528-31,0 0-96 0,0 0-32 0,0 0 0 16,0 0-352-16,0 0-80 0,0 0-16 0,0 0 0 0,0 0-304 15,0 0-64-15,0 0-16 0,0 0-17936 0</inkml:trace>
  <inkml:trace contextRef="#ctx0" brushRef="#br0" timeOffset="56646.97">32177 11539 22111 0,'-4'3'1968'0,"0"-3"-1584"15,2 0-384-15,2 2 0 0,2 2 3856 0,-4-4 688 16,2 4 144-16,-3 3 32 0,3 1-2288 0,0-8-448 16,0 0-80-16,0 0-32 0,13 67-544 0,-13-67-112 15,17 62-32-15,-17-62 0 0,17 92-336 0,-17-92-64 16,9 91-16-16,-9-44 0 0,2 17-496 0,-4 7-96 16,2 15-32-16,-4-3 0 15,-1 4-736-15,1-14-160 0,4-7-16 0,-4-2-14592 16,4 1-2896-16</inkml:trace>
  <inkml:trace contextRef="#ctx0" brushRef="#br0" timeOffset="58798.59">26723 6613 7359 0,'0'0'656'0,"0"-4"-528"0,0 4-128 0,0-2 0 0,0 2 3280 0,2 0 624 0,-2 0 128 0,0 0 32 0,0 0 720 0,4 0 144 0,-4 0 16 0,0 2 16 0,0 2-2864 0,0 2-576 0,0-1-112 0,0-5-32 0,0 0-128 0,0 0-32 0,0 0 0 0,5 51 0 0,-5-51-336 0,0 0-80 0,10 70-16 0,-10-70 0 0,5 75-224 0,-1-38-48 0,0 5-16 0,-4-1 0 0,2-3-272 0,2 1-48 0,-4-39-16 0,0 68 0 16,0-68-160-16,3 54 0 0,-3-54 0 0,6 47 0 0,-6-47-464 0,0 0-80 0,9 53-16 0,-9-53 0 0,0 0-656 0,0 0-144 0,10 52-32 0,-10-52 0 15,0 0-176-15,0 0-32 0</inkml:trace>
  <inkml:trace contextRef="#ctx0" brushRef="#br0" timeOffset="59300.06">27080 6739 10127 0,'-5'0'896'0,"5"0"-704"15,-4 0-192-15,2 0 0 0,0 0 5216 0,2 4 1008 0,0-4 208 0,-2 2 32 16,2 1-2944-16,0 7-608 0,0-1-112 0,-4 6-32 15,2 0-1184-15,2-15-240 0,0 42-64 0,0-42 0 16,2 54-32-16,-2-54-16 0,4 62 0 0,-4-62 0 16,10 64-416-16,-10-64-96 0,9 66-16 0,-9-66 0 15,0 0-336-15,24 71-80 0,-24-71-16 0,0 0 0 16,0 0-144-16,0 0-128 0,0 0 192 0,68 47-192 16,-68-47 128-16,0 0-128 0,0 0 0 0,53-13 0 15,-42 4 0-15,2-1 0 0,0-5 0 0,-2-2 0 16,3 0 0-16,-3-5 0 0,2 1-192 0,-4-5 48 15,1 1-368-15,-4-1-64 16,-1 0 0-16,-1-1-16 0,-4-1-64 0,4 0-16 0,-8 0 0 0,0 2 0 16,-1-1 208-16,-1 1 32 0,-7-2 16 0,1 0 0 15,-4-3 160-15,0 7 16 0,1 1 16 0,0 5 0 0,-1 3-32 0,-1 0 0 16,-2 5 0-16,0 5 0 0,0 1-64 0,0 6-32 16,4 1 0-16,0 3 0 15,0 4-96-15,2-1-32 0,0 4 0 0,5-4 0 16,-1 3-224-16,5 1-32 0,-1-2-16 0,5 0 0 15,-4 1-624-15,4-12-128 0</inkml:trace>
  <inkml:trace contextRef="#ctx0" brushRef="#br0" timeOffset="59884.27">27642 6613 27647 0,'-4'-7'1216'0,"2"5"256"0,2-4-1168 0,0 2-304 0,0 4 0 0,0 0 0 0,-3-4 2688 0,3 4 464 0,-6-1 112 0,2 1 0 0,1 0-1328 0,-3 5-272 0,0-3-48 0,2 8-16 0,3 3-288 0,-3 5-64 0,4-18-16 0,-6 46 0 0,6-46-336 0,0 69-80 0,0-69-16 0,2 85 0 0,-2-85-144 0,9 86-16 0,-9-86-16 0,17 75 0 0,-17-75-272 0,0 0-48 0,36 66-16 0,-36-66 0 0,0 0-160 0,0 0-128 0,0 0 192 0,0 0-192 0,85 24 128 0,-85-24-128 0,0 0 0 0,0 0 0 0,41-26 0 0,-32 15-224 0,1-4 16 0,-1-4 0 0,4-5-144 0,-7-3-32 16,3 7 0-16,-3-3 0 15,2-3-176-15,-3-1-32 0,1 1-16 0,-2-4 0 16,-4 8 128-16,0-3 32 0,-6 1 0 0,2-3 0 0,-5 3 288 0,-4 3 160 0,1-3-160 0,-3-2 160 16,-3 3 0-16,3 2 0 0,-2 4 0 0,0 2 0 15,4 2 0-15,-3 4 0 0,1 3 0 0,2-3 0 32,-2 5-592-32,2 2-32 0,2 0 0 0,1 2 0 15,1 2-400-15,3 4-64 0,3-1-32 0,-3 9-19008 0</inkml:trace>
  <inkml:trace contextRef="#ctx0" brushRef="#br0" timeOffset="64328.27">27191 7639 22111 0,'0'0'1968'0,"-2"0"-1584"0,2-2-384 0,0 2 0 0,-4 0 2608 0,4 0 432 0,-3 0 96 0,1-4 0 0,-2 3-592 0,-2 1-128 0,-1-6-32 0,1 4 0 0,2 0-688 0,-1 2-144 0,3-4-16 0,-6 4-16 0,7 4 16 0,-3-4 0 0,-2 6 0 0,6 3 0 0,-4 2-272 0,-1 6-48 0,1 10-16 0,0 5 0 0,-1 1-608 0,-1 9-112 0,-3 3-32 0,3 2 0 0,-3 2-320 0,-1-6-128 0,4-5 0 0,-1 1 0 0,5 1 0 0,-2 1 0 0,-1-13 0 0,5-2 0 0,0 3 0 0,0-5 0 0,0 0 0 0,2-1 0 0,1-8 0 0,-3-2 0 0,0-2 0 0,4-3 0 16,-4-1-1120-16,0-3-224 0,0 0-32 0,0-4-16 15,0-4 144-15,0 0 32 0,0-5 0 0,2-2 0 16,2-8-16-16,-4-4 0 0,5-3 0 0,3-11 0 16,3-1-144-16,-1-1-32 0,-1-5 0 0,0-5-17248 0</inkml:trace>
  <inkml:trace contextRef="#ctx0" brushRef="#br0" timeOffset="64746.22">27215 7709 22111 0,'4'-10'976'0,"0"6"208"0,-4 4-944 0,0 0-240 15,0 0 0-15,0 0 0 0,0 0 3504 0,0 4 656 0,2-2 128 0,4 6 16 16,-6-8-2032-16,0 0-416 0,0 0-64 0,0 0-32 15,50 71-240-15,-50-71-48 0,0 0-16 0,40 79 0 16,-40-79-96-16,24 71-16 0,-24-71 0 0,23 64 0 16,-23-64 16-16,15 53 0 0,-15-53 0 0,0 0 0 15,28 69-1088-15,-28-69-192 0,0 0-80 0,0 0 0 16,34 62 0-16,-34-62 0 0,0 0 0 0,0 0 0 16,0 0 0-16,0 0 0 0,0 0 0 0,0 0 0 31,39-18-512-31,-33 1-112 0,1-4-16 0,-1-3 0 15,-2-1-192-15,1-1-32 0,5-8-16 0,-5-2 0 0,5-1 192 0,-1-1 48 0,1 2 0 0,-1 1 0 16,2 1 320-16,-3 6 80 0,1 3 16 0,1 7 0 16,-5 1 224-16,5 7 0 0,-7 6 0 0,3 3 0 0,0 2 416 15,-3 3 80-15,3 6 16 0,-6-10 0 0,0 0 192 16,15 60 32-16,-15-60 16 0,13 60 0 0,-13-60-80 0,15 69-16 16,-15-69 0-16,13 72 0 0,-13-72-176 0,12 71-32 15,-12-71-16-15,13 66 0 0,-13-66-432 0,15 68 0 16,-15-68 128-16,9 47-80 0,-9-47-48 0,15 54 0 15,-15-54 0-15,14 57 0 0,-14-57 0 0,0 0 0 16,24 69 0-16,-24-69 0 0,0 0 0 0,0 0 0 16,19 60 0-16,-19-60 0 15,0 0-896-15,0 0-192 0,0 0-16 0,0 0-16 16,0 0-112-16,0 0-32 0,39 64 0 0,-39-64 0 16,0 0-496-16,0 0-96 0</inkml:trace>
  <inkml:trace contextRef="#ctx0" brushRef="#br0" timeOffset="65798.53">31062 7314 8287 0,'-3'0'736'0,"3"0"-592"0,0 0-144 0,0 0 0 0,0 0 1984 0,-4 0 352 0,2 0 80 0,-2-2 16 0,0 2 1792 0,-1-2 352 0,3 2 80 0,-6-5 16 0,7 3-1984 0,-3 0-400 0,0-2-80 0,2 2-16 0,2-2-752 0,0-1-160 0,2 1-16 0,6 0-16 0,-3 2-160 0,-1-3-48 0,5 1 0 0,3 4 0 0,-3-4 0 0,-3 2 0 0,-6 2 0 0,0 0 0 0,0 0-80 0,0 0-32 0,71-2 0 0,-71 2 0 0,0 0-320 0,0 0-64 0,0 0-16 0,83 4 0 0,-83-4-384 0,0 0-144 0,0 0 0 0,84 6 0 0,-84-6 0 0,0 0 0 16,0 0 0-16,77 9 0 0,-77-9 0 0,0 0 0 16,0 0 0-16,0 0 0 0,79 10 0 0,-79-10 0 15,0 0 0-15,0 0 0 0,0 0 0 0,0 0 0 16,79 3 0-16,-79-3 0 0,0 0 0 0,0 0 0 15,0 0 0-15,0 0 0 0,64-9 0 0,-54 5 0 0,3 2 0 0,-6-3 0 16,3 3 0-16,-1 0 0 0,4-4 0 0,-3 4 0 16,-1 1 0-16,0-3 0 0,-9 4 0 0,0 0 0 15,0 0 0-15,0 0 0 0,0 0 0 0,70-10 0 16,-61 9 0-16,1 1 0 0,-1 0 0 0,0-4 0 16,1 4 0-16,-6-2 0 0,5 2 0 0,-3-2 0 15,-1 0 0-15,-1 2 0 0,2 0 0 0,-3-4 0 16,3 4 0-16,-2-1 0 0,-4 1 0 0,5 0 0 15,-5 0 0-15,4 0 0 0,-2 0 0 0,2 0 0 16,-4 0 0-16,0 0 0 0,0 1 0 0,0 3 0 16,0-4 0-16,0 0 0 0,0 2 0 0,4-2 0 15,-4 0 0-15,0 0 0 0,0 0 0 0,0-2 0 16,0 4 0-16,0-2 0 0,0 0 0 0,0 0 0 16,0 0 0-16,0 0 0 0,0-2 0 0,0 2 0 0,0 0 0 0,-4 0 0 15,4-4 0-15,0 3 0 16,-6-1-400-16,6 0-80 0,0 2-16 0,-4-4-16672 15,4 4-3344-15</inkml:trace>
  <inkml:trace contextRef="#ctx0" brushRef="#br0" timeOffset="72916.64">26811 9159 11967 0,'-1'0'1072'0,"-1"-3"-864"0,0 1-208 0,2 0 0 0,0 0 3264 0,0 2 592 0,0-4 128 0,-4 2 32 0,2-1-112 0,2-1-32 0,-4 0 0 0,1-2 0 0,1 5-2224 0,-2 1-448 0,4-4-96 0,-6 4-16 0,6 4-64 0,-5-3-32 0,1 5 0 0,-2 2 0 0,-3 5-224 0,1 4-64 0,3 1 0 0,-7 7 0 0,3 3-144 0,2 4-48 0,1 4 0 0,2 3 0 0,2-5-96 0,-1 2-32 0,3 1 0 0,3 5 0 0,-1 5-128 0,2-8-16 0,-4-39-16 0,9 57 0 0,-9-57-80 0,19 63-16 0,-19-63 0 0,25 66 0 0,-25-66-128 0,0 0 0 0,52 62 0 0,-52-62 128 0,0 0-128 0,0 0 0 0,77 15 0 0,-77-15 0 0,0 0 0 0,49-30 0 16,-30 13 0-16,0-7 0 0,-1-4 0 0,1-8 0 15,-2-2 0-15,2-1 0 0,0-4-128 0,-4 1 128 16,2 3 0-16,-6 1 0 0,2 4-384 0,-7 4-16 16,-2 2 0-16,-4 4 0 15,0 5-80-15,-4-4-16 0,-2 5 0 0,-1 1 0 0,-3 4 176 0,-1 1 16 0,-4 3 16 0,0-1 0 16,-2 3 32-16,2 5 16 0,-4-2 0 0,4 4 0 16,-4 6-48-16,4 1-16 0,-4-1 0 0,4 4 0 31,0-1-176-31,2 2-32 0,2 0-16 0,2 1 0 15,5-1-304-15,-2-2-64 0,6 1-16 0,0-10-18928 0</inkml:trace>
  <inkml:trace contextRef="#ctx0" brushRef="#br0" timeOffset="73966.87">27484 9088 27647 0,'0'-4'2448'0,"-2"2"-1952"0,2-1-496 0,0 1 0 0,0 0 2320 0,0 0 368 0,0-2 80 0,-3-1 16 0,3-3-992 0,0 1-192 0,0 3-32 0,0-2-16 0,0 6-480 0,3 2-112 0,-3-2 0 0,0 0-16 0,15 56-160 0,-15-56-16 0,19 79-16 0,-13-24 0 0,5 9 48 0,-2 2 16 0,-1 1 0 0,-2 1 0 0,-3-4-176 0,3-6-16 0,-2-7-16 0,1 1 0 0,-1-1-352 0,2-4-64 0,-6-47 0 0,15 83-16 0,-15-83-320 0,9 56-64 0,-9-56-16 0,0 0 0 0,0 0-848 0,19 56-160 0,-19-56-48 0,0 0 0 15,0 0-576-15,24-22-112 0</inkml:trace>
  <inkml:trace contextRef="#ctx0" brushRef="#br0" timeOffset="74468.39">27892 9280 29487 0,'-9'2'1296'0,"3"-2"288"0,2 0-1264 0,0 1-320 0,3 1 0 0,-3-2 0 0,2 4 2416 0,-2-4 416 16,-5 6 96-16,3 3 16 0,-3 1-1152 0,-1-1-208 15,5 6-48-15,1 0-16 0,4 4-400 0,-4 1-80 16,4 3-16-16,0 1 0 0,0-24-32 0,8 53-16 16,-8-53 0-16,9 56 0 0,-9-56-80 0,0 0 0 15,21 59-16-15,-21-59 0 0,0 0-48 0,0 0 0 16,0 0 0-16,71 54 0 0,-71-54-640 0,0 0-192 15,0 0 0-15,72-11 96 16,-72 11-544-16,35-23-96 0,-35 23-16 0,29-20 0 16,-11 5-16-16,-5-4 0 0,3-4 0 0,-7 3 0 15,0 1-64-15,-1-2 0 0,-1-1-16 0,-7-1 0 16,0 2 48-16,0-1 16 0,-7 1 0 0,-1-1 0 16,-1 1 112-16,0 0 32 0,-8 1 0 0,0-1 0 0,-2 0 96 0,-4-1 32 0,3 1 0 15,-3 2 0-15,2 0 32 0,-3 4 16 0,5 6 0 0,0 2 0 16,4 5-80-16,-2 4-16 0,6 5 0 0,2 2 0 15,-1 1 0-15,5 1 0 0,1 4 0 0,4 2 0 16,4-2-16-16,-4 0-16 0,0-15 0 0,0 0 0 31,0 0-128-31,34 58-32 0,-34-58 0 0,0 0-11712 0,0 0-2336 0</inkml:trace>
  <inkml:trace contextRef="#ctx0" brushRef="#br0" timeOffset="74920.1">28405 9049 32255 0,'0'0'1424'0,"0"0"304"0,0 0-1392 0,-4 16-336 0,4-14 0 0,0-2 0 0,0 0 2048 0,-3 6 320 0,1-2 80 0,-2 7 16 0,-2 0-992 0,1 12-208 0,1-1-48 0,-2 8 0 0,6 8-208 0,-4-2-48 0,4 7-16 0,0 4 0 0,0-47-80 0,10 90-16 0,-10-90 0 0,9 70 0 0,-9-70-160 0,15 69-48 0,-15-69 0 0,0 0 0 0,0 0-272 0,44 68-64 0,-44-68-16 0,0 0 0 0,0 0-288 0,0 0 128 0,73-15-128 0,-60 2 0 0,0-2 0 0,-2-10 0 0,8-7 0 0,-6-3 0 0,2-7 0 0,0 3-224 0,-5-3 64 0,1 3 16 0,-3 5-128 0,-3 0-32 0,1-5 0 0,-2 3 0 0,-4 6-80 0,0-2 0 0,-4 6-16 0,-2-6 0 16,-3 4 176-16,-4 1 32 0,-4-5 16 0,-2 6 0 15,-4 4 176-15,3 3 0 0,-3 7 0 0,3 5 0 16,-3 5 0-16,2 4-128 0,-1 5 128 0,1 3-128 16,2 1-320-1,1 2-48-15,6-3-16 0,-1-3 0 0,4 3-368 0,-1 1-80 16,5 4 0-16,-1-6-16 0,2 3-160 0,0 1-16 0,4-13-16 0,0 0-18160 15</inkml:trace>
  <inkml:trace contextRef="#ctx0" brushRef="#br0" timeOffset="77274.32">27541 10982 10127 0,'1'-9'896'0,"-1"7"-704"0,4-4-192 0,-4 5 0 0,0-1 4928 0,0 2 944 0,0 2 192 0,0 1 32 0,0 3-2768 0,-4 7-544 0,3 6-112 0,1 11-32 0,1 11-1296 0,3 8-256 0,-4 15-48 0,6 11-16 0,-2 12-192 0,1 1-64 0,3 8 0 0,-3 3 0 0,5 1-16 0,-5 1-16 0,5-10 0 0,-6 8 0 0,1 10-224 0,1-2-32 0,-2-3-16 0,1-14 0 0,-1-7-240 0,2-16-48 0,-3-5-16 0,3-9 0 0,-2-4-160 0,1-2 0 0,-1-2 0 0,-4-45 0 0,15 77-480 0,-15-77-80 0,12 56-16 0,-12-56 0 16,0 0-416-16,0 0-96 0,0 0 0 0,0 0-16 16,0 0-48-16,0 0-16 0,0 0 0 0,0 0 0 15,0 0-944-15,41-34-176 0</inkml:trace>
  <inkml:trace contextRef="#ctx0" brushRef="#br0" timeOffset="77534.75">27984 10862 25791 0,'-2'0'2304'0,"-2"0"-1856"15,4 0-448-15,0 2 0 0,-3 0 3280 0,1 2 560 16,-2 1 128-16,-2 6 0 0,-1 8-1792 0,1 9-384 15,4 10-64-15,2 7 0 0,0 17-384 0,0 13-64 16,6 12 0-16,-4 5-16 0,2 13-352 0,1 6-64 16,3-2-16-16,-3-2 0 0,-1-9-448 0,2 16-112 15,-2 20-16-15,1 1 0 0,1-7-256 0,-2-2 128 0,-2-4-128 0,1-7 0 16,1-21 0-16,-2-2 0 0,5-4 0 0,-1-3 0 16,3-14 0-16,-5-9 0 0,4-4-240 0,-1-9 80 31,-1-2-800-31,-6-47-176 0,9 73-16 0,-9-73-16 15,15 62-640-15,-15-62-128 0</inkml:trace>
  <inkml:trace contextRef="#ctx0" brushRef="#br0" timeOffset="77832.89">27281 12940 911 0,'-22'17'0'0,"10"-5"0"0,3 3 0 0,2-4 0 0,5-4 8512 0,2 1 1632 15,-4 5 320-15,4 15 64 0,0 16-6816 0,4 12-1376 16,5 17-272-16,6 1-48 0,4-9-96 0,0-3-32 16,5 2 0-16,4 2 0 0,12 2-880 0,-3-4-176 15,3-6-48-15,-40-58 0 0,81 94-368 0,-81-94-80 16,73 64-16-16,-73-64 0 0,0 0-160 0,92 47-32 16,-92-47-128-16,0 0 192 0,75 3 240 0,-75-3 32 15,53-18 16-15,-29 1 0 0,4-2-352 0,-3-4-128 16,5-3 0-16,-2 0 0 0,0-1 0 0,0-3 0 15,6-7 0-15,-6-3 0 16,4-10-496-16,4-7-32 0,4-7-16 0,-3-3 0 16,3 3-608-16,-3-4-112 0,-3 2-16 0,0 6-16 15,-4 6-784-15,-2-1-160 0</inkml:trace>
  <inkml:trace contextRef="#ctx0" brushRef="#br0" timeOffset="78744.56">26204 15925 11055 0,'-9'-12'976'0,"1"9"-784"0,3-1-192 0,1 2 0 0,2 2 4736 0,-2-2 896 0,3 2 176 0,-7 0 32 0,-1 0-2272 0,-3 4-464 0,-1 2-96 0,-2 1 0 0,6 8-1552 0,-6-2-304 0,2 12-64 0,3-1-16 16,5 2-432-16,-1 10-64 0,6 0-32 0,0 5 0 0,6 4-64 0,3 6-16 0,0 2 0 0,6 5 0 0,4-4-32 0,0-3-16 0,-4-8 0 0,-15-43 0 0,39 72-32 0,-39-72-16 0,42 58 0 0,-42-58 0 0,0 0-176 0,0 0-16 0,81 49-16 0,-81-49 0 0,0 0-160 0,0 0 192 0,88-21-192 0,-88 21 192 0,47-35-192 0,-26 8 160 0,1-7-160 0,-1-7 160 0,-2-2-160 0,-1-2 0 0,-4-2 0 0,-3 0 128 15,-5 2-320-15,-3 26-80 0,1 0-16 0,-2 4 0 31,-2 0-176-31,-2 2-48 0,-5-6 0 0,-5-3 0 0,-7-5 112 0,-3-7 16 0,-8 1 0 0,0 1 0 32,-2 2-96-32,2 1-16 0,-2 5 0 0,5 1 0 15,5 6-144-15,3 6-48 0,8 4 0 0,1 3 0 0,3 0-160 0,5 4-48 0,-2 4 0 0,4 0 0 16,0 1-352-16,4 1-80 0,2 3-16 16,3 4-16320-16</inkml:trace>
  <inkml:trace contextRef="#ctx0" brushRef="#br0" timeOffset="79044.92">27041 15402 3679 0,'-10'-2'320'0,"5"2"-320"15,1 0 0-15,0 0 0 0,2 2 6944 0,2 0 1312 16,-3 4 272-16,-1 3 48 0,2 6-4736 0,-6 6-944 16,3 7-192-16,5 10-32 0,0 1-1200 0,0 10-224 15,0 4-48-15,3 12-16 0,7 22-304 0,-4 11-64 16,-1-1-16-16,-1 1 0 0,2-10-384 0,-3-3-80 0,3-4-16 0,-2-14 0 16,1-5-192-16,-1-1-128 0,5-9 160 15,-3-5-160 1,4-7-560-16,-10-40-208 0,24 56-32 0,-24-56-16 15,0 0-800-15,0 0-176 0,0 0-16 0,0 0-18512 0</inkml:trace>
  <inkml:trace contextRef="#ctx0" brushRef="#br0" timeOffset="79463.06">27574 15906 39615 0,'-5'13'880'0,"1"-7"176"0,-2 3 32 0,-1 1 16 0,5-5-880 0,2 1-224 16,-4 1 0-16,-1 8 0 0,-5 8 1696 0,1 11 288 16,-1 5 64-16,5-1 16 0,5 1-560 0,0-1-112 15,9 1-32-15,1-1 0 0,-3-2-608 0,-7-36-128 16,28 62-32-16,-28-62 0 0,34 50-288 0,-34-50-64 15,0 0-16-15,0 0 0 0,68 59-224 0,-68-59 128 16,0 0-128-16,0 0 0 0,0 0 0 0,71-23 128 16,-56 6-128-16,-2-5 0 0,1-1 0 0,-7-3 0 15,1-2 128-15,1-6-128 0,-3 4 0 0,-1 0 0 16,-1 0-192-16,0 1 192 0,-4 3-336 0,0 0 32 0,0 5 16 0,-4-3 0 31,-5 5-128-31,3 4-32 0,-3-4 0 0,-1 4 0 16,1-2-32-16,-6 6-16 0,-2-4 0 0,0 0 0 15,4 3-208-15,-8 5-32 0,2-3-16 0,0 3 0 16,1 5-16-16,-1 2 0 0,4 0 0 0,2 2 0 16,1 5-128-16,3-1-16 0,0 5-16 0,3-1 0 15,6 3-880-15,0 0-176 0,0-13-48 0,0 0-14448 0</inkml:trace>
  <inkml:trace contextRef="#ctx0" brushRef="#br0" timeOffset="79815.91">28142 15600 34095 0,'0'7'1504'0,"0"-5"320"0,-4 6-1456 0,2-5-368 15,2 3 0-15,0-2 0 0,-3 3 1856 0,3 6 288 16,-4 8 64-16,2 11 16 0,-2 7-432 0,2 1-64 16,0-19-32-16,2-4 0 0,0-1-544 0,0 5-96 15,0 7-32-15,2 10 0 0,4 13-304 0,0 5-64 16,7 6-16-16,-2-4 0 0,4-11-400 0,-15-47-96 15,32 72-16-15,-32-72 0 0,0 0-128 0,47 50 0 16,-47-50 0-16,0 0 0 0,0 0 128 0,73-1-128 16,-73 1 0-16,34-29 128 0,-15 7-128 0,0-6 0 15,-4-6 0-15,-2-2 128 0,-2-3-128 0,-1 1 0 16,-1 0 0-16,-3 5 0 0,-1-1-256 0,-1 0-64 16,0 0-32-16,-8 0 0 15,2 0-48-15,-2 3-16 0,-5 0 0 0,-4 3 0 0,2 0 96 0,-8 4 32 0,0-1 0 0,-2 5 0 16,-1 3-80-16,1 2-16 0,-2 1 0 0,5 7 0 31,-3-1-400-31,2 7-96 0,0 1-16 0,1 5 0 16,-1 1-368-16,4 7-80 0</inkml:trace>
  <inkml:trace contextRef="#ctx0" brushRef="#br0" timeOffset="80465.25">29309 15654 29487 0,'0'-4'2624'0,"0"-3"-2112"0,0 1-512 0,0 4 0 0,0 2 2240 0,0-3 352 0,0-3 64 0,0-3 16 0,2-1-992 0,2 1-192 0,5 3-32 0,-9 6-16 0,0 0-672 0,0 0-144 0,0 0-32 0,86 43 0 0,-86-43-16 0,0 0 0 0,72 77 0 0,-72-77 0 0,37 53 48 0,-37-53 0 0,31 68 0 0,-20-35 0 0,-2 5-48 0,-1 2 0 0,-8-3 0 0,0-1 0 0,-8-2-240 0,1-2-48 0,-3-4-16 16,-3-2 0-16,-2-3-144 0,-4-8-128 0,1 0 144 0,-1-2-144 0,-2-4 0 0,2-7 128 0,-5 2-128 0,5-6 0 0,-3-2 0 0,1-9 0 16,6-2 0-16,-4-6 0 0,4-5-128 0,2-4-128 15,0-2-32-15,1-4 0 16,3-3-208-16,3-4-32 0,-3-1-16 0,5-3 0 15,2-9 48-15,4 2 16 0,2 1 0 0,-2 4 0 16,5 12-224-16,-1 6-64 0,3 9 0 0,-3 7 0 16,3 0-256-16,1 7-48 0,-1 5-16 0,-9 3 0 15,0 0-672-15,0 0-144 0</inkml:trace>
  <inkml:trace contextRef="#ctx0" brushRef="#br0" timeOffset="80782.23">30019 15073 37775 0,'-3'2'3360'0,"-1"0"-2688"0,4 4-544 0,0-4-128 15,0 1 1296-15,-2 3 240 0,2 7 32 0,-4 6 16 16,4 11 192-16,-4 17 32 0,3 8 16 0,2 10 0 16,3 9-720-16,-4 1-144 0,4 2-16 0,2 9-16 15,-3-9-384-15,3 4-80 0,-2 8-16 0,1-5 0 16,5-1-272-16,-5-14-176 0,5-5 192 0,-5-7-192 0,5-7 0 0,-1-10-256 16,-3-3 32-16,-6-37 0 15,19 62-960-15,-19-62-192 0,0 0-32 0,28 59-16 16,-28-59-400-16,0 0-80 0</inkml:trace>
  <inkml:trace contextRef="#ctx0" brushRef="#br0" timeOffset="81266.31">30583 15524 36863 0,'-5'25'1632'0,"1"-14"336"0,2-1-1584 0,2-3-384 0,-4 1 0 0,4-1 0 15,-4-1 1584-15,3 3 224 0,-3 12 48 0,4 7 16 16,-6 4 160-16,6 7 16 0,2 1 16 0,2 3 0 15,1 4-832-15,3-7-160 0,-1 1-48 0,-7-41 0 16,17 62-576-16,-17-62-112 0,0 0-16 0,40 58-16 16,-40-58-304-16,0 0 0 0,0 0 0 0,0 0 0 15,86-5-192-15,-67-14-112 0,0-8-16 0,-4-3 0 16,-2-2-240-16,2-7-48 0,0-10-16 0,-4-4 0 16,3 1-112-16,-5-1-32 0,0 4 0 0,1 1 0 15,-8 10 0-15,-1 0 0 0,-1 8 0 0,-3 2 0 0,-3 4 304 0,-1-1 48 16,-5 6 16-16,-3 1 0 0,-2 4 240 0,-1 5 160 15,-3 2-192-15,-4 5 192 0,-3 4 0 0,0 5 0 16,0 6 0-16,2 6 0 0,1 0 0 0,3 0 0 16,1 5 128-16,4-5-128 0,6 0 0 0,1-2 0 15,1-4-128-15,9-2 128 0,-4 0-224 0,4-3 64 16,0-8 16-16,0 0 0 16,0 0-304-16,0 0-64 0,0 0-16 0,0 0 0 15,0 0-160-15,0 0-16 0,90 4-16 0,-90-4-17536 0</inkml:trace>
  <inkml:trace contextRef="#ctx0" brushRef="#br0" timeOffset="81633.94">31198 15353 28559 0,'-10'14'2544'0,"5"-11"-2032"0,1 3-512 0,0 0 0 15,2-3 3152-15,2-3 544 0,-3 6 96 0,1 0 32 16,-6 7-1312-16,2 2-256 0,1 4-48 0,1-1-16 15,4 3-768-15,0 4-144 0,0-25-48 0,4 56 0 16,-4-56-688-16,15 73-144 0,-15-73-16 0,19 90-16 16,-8-43-128-16,2 2-32 0,-13-49 0 0,30 83 0 15,-30-83-80-15,32 62 0 0,-32-62-128 0,0 0 192 16,0 0-192-16,64 43 0 0,-64-43 128 0,0 0-128 0,49-22 0 0,-49 22 0 16,32-40 0-16,-17 14 0 0,0-6 0 15,2-6 0-15,-2-7 0 0,0-7-160 0,-6 1 160 0,1 2 0 16,-5 2-144-16,-1 4 144 0,-2 3 0 0,-4 3 0 15,-2 7-144-15,-1 0 144 0,-1 3 0 0,-7 3 0 16,-2 3 0-16,0 2 0 0,-8 4 0 0,3 6 0 16,-3 0 0-16,2 3 0 0,-1 6 0 0,-3 0-208 15,-5 6 64-15,2 3 16 16,0 4-528-16,-2 8-112 0,2 1 0 0,-1 3-16 16,1 5-448-16,8-6-96 0,3-1-16 0,5-2 0 15,3-3-272-15,3 1-64 0</inkml:trace>
  <inkml:trace contextRef="#ctx0" brushRef="#br0" timeOffset="82435.75">25652 17682 19343 0,'-9'2'1728'0,"1"1"-1392"0,6-1-336 0,-4 0 0 0,3 0 2496 0,-3 2 416 0,-3 2 96 0,-10 1 0 0,0 1-128 0,4-1-48 0,0-1 0 0,8-4 0 0,5-1-1680 0,4-2-320 0,7-5-80 0,6 0-16 0,-15 6-32 0,0 0-16 0,90-24 0 0,-90 24 0 0,81-13 0 0,-81 13 0 0,120-15 0 0,-37 3 0 0,13 1-192 0,0-2-48 0,-1 0 0 0,1-6 0 0,2 4-144 0,22-9-48 0,27-5 0 0,3-1 0 0,-7 0-128 0,2-2-128 0,-1 4 144 0,1 0-144 0,7-4 0 16,-11 0 128-16,-7 4-128 0,5-6 0 0,7 6 0 0,10-4 176 0,-1 2-176 0,0-4 160 0,-8 0 272 0,9 2 48 0,11 6 16 0,-5 1 0 16,-12 3-304-16,8 1-64 0,8 4-128 0,-5-3 192 15,-12 1 80-15,5-4 16 0,4 3 0 0,-4-1 0 16,2 2-96-16,-17 2-32 0,-19 6 0 0,-2-2 0 16,3 2-160-16,3-3 160 0,-4-1-160 0,-13 0 160 0,-11 6-160 15,-15-6 160-15,-8 2-160 0,-2 0 160 0,-71 13 32 0,126-29 16 16,-60 9 0-16,-66 20 0 0,105-34 432 0,-105 34 64 15,83-28 32-15,-83 28 0 0,64-27-592 0,-64 27-96 16,0 0-48-16,69-28 0 0,-69 28 0 0,0 0 0 16,51-28 0-16,-51 28 0 0,0 0 0 0,42-32 0 15,-42 32 0-15,0 0 0 0,0 0 0 0,54-32 0 16,-54 32 0-16,0 0 0 0,0 0 0 0,0 0 0 16,0 0 0-16,0 0 0 0,70-17 0 0,-70 17 0 15,0 0 0-15,0 0 0 0,0 0 0 0,0 0 0 16,0 0 0-16,0 0 0 0,0 0 0 0,0 0 0 15,0 0 0-15,0 0 0 16,0-2-928-16,-14-1-176 0,5-3-48 0,-6-3-23904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32:4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17469 8032 27647 0,'0'-2'2448'0,"0"0"-1952"0,0 0-496 0,0 2 0 0,2 0 2640 0,-2 0 432 0,4 0 96 0,-4-4 16 0,4 3-1120 0,1 1-208 0,-1 1-64 15,-4-1 0-15,0 0-560 0,0 0-112 0,0 0-32 0,0 0 0 0,21 70-192 0,-21-47-64 0,0-23 0 0,0 56 0 0,0-17-256 0,-6 6-64 0,3 4-16 0,-1-2 0 0,2 4-240 0,-4-2-32 0,2 2-16 0,-1-8 0 0,1-4-208 0,0-1 0 0,2-4 0 0,-3-6 0 0,3-4 0 0,0-1 0 0,2-23 0 0,0 43-160 0,0-43-416 0,0 0-64 0,2 43-32 0,-2-43 0 0,0 0-320 0,0 0-64 0,0 0-16 0,0 0 0 0,0 0-96 0,0 0-32 0,0 0 0 0,0 0-19152 0</inkml:trace>
  <inkml:trace contextRef="#ctx0" brushRef="#br0" timeOffset="158.29">17898 8536 45151 0,'-9'13'2000'0,"3"-8"416"0,6 1-1936 0,-6-2-480 15,2 1 0-15,4-5 0 0,-3 4 1472 0,1-4 192 16,-2 6 32-16,0-3 16 0,2 3-832 0,2-4-176 16,0-2-16-16,0 0-16 15,0 0-1152-15,0 0-224 0,0 0-64 0,0 0 0 16,0 0-688-16,0 0-144 0,0 0-16 0,74 17-19408 0</inkml:trace>
  <inkml:trace contextRef="#ctx0" brushRef="#br0" timeOffset="575.86">18315 8199 17503 0,'-9'2'1552'0,"3"0"-1232"0,2 0-320 0,-1 2 0 0,1-4 5072 0,4 1 960 15,-4 3 192-15,2 0 48 0,-7 5-3424 0,1 3-672 16,-3 4-144-16,2 5-32 0,-1 0-704 0,5 3-144 16,-3 3-16-16,6-3-16 0,-3 4-320 0,5-28-64 15,2 60-16-15,-2-60 0 0,7 60-336 0,-7-60-80 16,0 0-16-16,26 64 0 0,-26-64-144 0,0 0-16 15,0 0-128-15,0 0 192 0,72 32-192 0,-72-32 144 16,0 0-144-16,56-17 128 0,-56 17-128 0,34-26 0 16,-15 9 0-16,1-2 0 0,-5-1-256 0,4-3 64 15,-6-3 0-15,-1 3 16 16,-3 5-336-16,0-1-64 0,-5-2 0 0,-2 2-16 16,-2 2-96-16,-2 0-16 0,-2 2 0 0,-1 0 0 15,-5 6 192-15,-3-4 48 0,-2 3 0 0,-5 3 0 16,-3 3 32-16,-1-3 16 0,-6 5 0 0,7-2 0 15,2 4-240-15,-1 4-48 0,1-2-16 0,2 5 0 16,1-1-176-16,2 3-48 0,3-3 0 0,2 1 0 16,4 1-1216-16,5-1-240 0</inkml:trace>
  <inkml:trace contextRef="#ctx0" brushRef="#br0" timeOffset="943.67">18806 8045 33167 0,'-6'2'2944'16,"2"2"-2352"-16,-1-1-464 0,5 3-128 16,-4-4 1968-16,-2 2 368 0,1 5 80 0,-5 4 16 15,-3 4-144-15,0 9-32 0,2-1 0 0,-4 3 0 16,5 0-992-16,3 2-208 0,1-1-32 0,2-1-16 0,2 2-512 16,2-30-112-16,4 52 0 0,-4-52-16 0,0 0-368 0,21 57 128 15,-21-57-128-15,0 0 0 0,0 0 0 0,0 0 0 16,0 0 0-16,81 35 0 0,-81-35 0 0,0 0 0 15,48-24 0-15,-34 11-128 0,1 2 128 0,0-4 0 16,-4 0 0-16,2-2 0 0,0-2 0 0,-1-2 0 16,1-3 0-16,-2 1-128 0,-2 3-16 0,-1-5 0 15,-2 6 0-15,-5 1 0 0,-1 2-192 0,-1 3-48 16,-3 2 0-16,-2 2 0 0,0 1 32 0,-3 3 0 16,-6-1 0-16,-2-4 0 0,2 5 32 0,-4 1 16 15,-1-2 0-15,1 3 0 16,-4-5-288-16,4 6-64 0,3-3-16 0,-1 5 0 15,2-4-240-15,3 2-48 0,3 2-16 0,5-2 0 16,0 2-192-16,4 0-48 0,0 0 0 0,4 0-17376 0</inkml:trace>
  <inkml:trace contextRef="#ctx0" brushRef="#br0" timeOffset="1210.25">19157 7776 34095 0,'0'0'1504'0,"0"0"320"16,0 0-1456-16,0 0-368 0,0 0 0 0,0 0 0 16,0 0 1792-16,0 0 304 0,0 0 48 0,0 0 16 15,24 62-720-15,-24-62-144 0,0 0-16 0,10 81-16 16,-10-81-160-16,0 73-16 0,-2-29-16 0,-2-1 0 0,0 4-240 0,-1 2-32 16,-1 3-16-16,2-1 0 0,-1-8-352 0,-1 0-80 15,2 3-16-15,1-5 0 0,3-41-336 0,-2 75 128 16,2-75-128-16,-4 56 0 0,4-56 0 0,0 46-160 15,0-46 16-15,0 0 0 16,0 0-480-16,6 65-80 0,-6-65-32 0,0 0 0 16,0 0-336-16,0 0-64 0,0 0-16 0,0 0 0 15,0 0-304-15,0 0-64 0</inkml:trace>
  <inkml:trace contextRef="#ctx0" brushRef="#br0" timeOffset="1710.28">19871 7863 34095 0,'-2'0'3024'0,"2"0"-2416"0,0 0-480 0,0 0-128 0,0 0 1568 0,0 2 288 0,0-1 64 0,0-1 16 0,0 0-160 0,0 0-48 0,27 68 0 0,-27-68 0 0,26 68-320 0,-26-68-64 0,34 96 0 0,-34-96-16 0,41 111-512 0,-41-111-112 0,34 95 0 0,-34-95-16 0,38 72-560 0,-38-72-128 0,0 0 0 0,48 82 0 0,-48-82-832 0,0 0-128 0,0 0-48 0,59 72 0 0,-59-72-432 0,0 0-96 0,0 0 0 0,0 0-12608 0,0 0-2496 0</inkml:trace>
  <inkml:trace contextRef="#ctx0" brushRef="#br0" timeOffset="1929.89">20112 7729 38703 0,'-10'-2'1712'0,"7"2"352"16,-1 0-1648-16,2 2-416 0,2 2 0 0,-4-4 0 16,2 4 1152-16,-1 1 160 0,-3 9 32 0,-2 6 0 15,-1 8 0-15,-2 3 16 0,-4 6 0 0,-4 1 0 16,2 1-400-16,0-3-64 0,-2 5-32 0,-5 2 0 16,1 6-464-16,-1-2-80 0,9-11-32 0,-4 2 0 15,0 1-480-15,0-1-112 0,4-3-16 0,0-5 0 16,0-3-672-16,2-7-144 0,4 1-16 0,3-8-16 15,-1 2-144-15,5-9-32 0,2-2 0 0,0-4-18304 16</inkml:trace>
  <inkml:trace contextRef="#ctx0" brushRef="#br0" timeOffset="2434.01">20521 7960 35007 0,'0'-1'3120'0,"4"1"-2496"0,-4-4-496 0,2 2-128 16,2-2 1280-16,0 0 256 0,1-1 32 0,5-5 16 16,8-5-80-16,3-2-16 0,4 1 0 0,-1-1 0 15,2 5-608-15,1-3-128 0,-27 15-32 0,56-18 0 16,-56 18-272-16,0 0-48 0,62-10-16 0,-62 10 0 15,0 0-144-15,0 0-48 0,0 0 0 0,73 45 0 16,-73-45 0-16,0 0 0 0,0 0 0 0,23 64 0 16,-23-64 0-16,0 55 0 0,0-55 0 0,-10 64 0 15,1-33-192-15,0 3 144 0,-6-2-144 0,1-2 128 16,3-3-128-16,-6 1-192 0,-2 4 32 0,-1-2 16 16,-3 2-112-16,-1-4-32 0,-3 2 0 0,-1-6 0 0,6-1-96 15,1-8 0-15,-3 0-16 0,5-6 0 0,0-5 128 0,0-2 16 16,8-4 16-16,-2-2 0 0,3-1 240 0,1-5 0 15,3 1-160-15,1-4 160 0,5-2 0 0,0 0 240 16,0-2-48-16,5 2 0 0,1 0 64 0,3 2 16 16,1 1 0-16,-1 1 0 0,4 2 208 0,-13 9 32 15,32-13 16-15,-32 13 0 0,0 0 64 0,66-8 16 16,-66 8 0-16,0 0 0 0,66 9-272 0,-66-9-48 16,0 0-16-16,73 23 0 0,-73-23-272 0,0 0 128 15,72 23-128-15,-72-23 0 0,0 0 0 0,0 0 0 16,67 20-192-16,-67-20 48 15,0 0-608-15,0 0-112 0,68 6-32 0,-68-6 0 16,0 0-288-16,0 0-64 0,62-11-16 0,-62 11-13248 0,28-14-2640 0</inkml:trace>
  <inkml:trace contextRef="#ctx0" brushRef="#br0" timeOffset="2731.89">21113 7637 14735 0,'-1'-9'1312'0,"-3"5"-1056"0,4 2-256 0,0-3 0 0,4 3 5824 0,-4 0 1120 0,0 2 224 0,5-4 32 0,-1 2-4064 0,5-2-832 0,-9 4-144 0,0 0-48 0,0 0-1056 0,0 0-224 0,59-3-32 0,-59 3-16 0,0 0-784 0,0 0 0 0,0 0 0 0,77 18 0 0,-77-18-1152 0,0 0-144 16,0 0-32-16,77 29-19952 0</inkml:trace>
  <inkml:trace contextRef="#ctx0" brushRef="#br0" timeOffset="3154.09">21407 7519 35935 0,'0'-6'1600'0,"0"4"320"0,3 0-1536 0,-3 1-384 16,0 1 0-16,4-4 0 0,-4 2 1472 0,6 2 208 16,-3-6 48-16,7 3 16 0,-1-3-16 0,-9 6-16 0,34-10 0 0,-34 10 0 15,0 0-944-15,51-3-176 0,-51 3-32 0,0 0-16 16,0 0-400-16,0 0-144 16,0 0 0-16,0 0 144 15,66 35-528-15,-66-35-96 0,0 0-32 0,0 0 0 16,0 57-48-16,0-57-16 0,-14 34 0 0,14-34 0 15,-15 33 96-15,4-16 16 0,11-17 0 0,-19 30 0 0,6-16 208 0,2-3 64 0,-2-2 0 0,0 1 0 16,3-5 192-16,5 1 0 0,-1-2 0 0,0-1 0 16,3-1 128-16,3-2 32 0,0 0 0 0,0 0 0 15,0 0-16-15,0 0 0 0,0 0 0 0,0 0 0 16,0 0 112-16,0 0 0 0,0 0 16 0,0 0 0 16,0 0 112-16,73 38 32 0,-73-38 0 0,0 0 0 15,0 0 0-15,0 0 0 0,69 28 0 0,-69-28 0 16,0 0 48-16,0 0 16 0,0 0 0 0,0 0 0 0,0 0-48 15,68 34-16-15,-68-34 0 0,0 0 0 0,0 0-80 0,0 0-16 16,0 0 0-16,0 0 0 0,0 0-80 0,0 0-32 16,0 0 0-16,11 66 0 0,-11-66-208 0,-11 20 176 15,11-20-176-15,-13 23 160 0,13-23-160 0,-21 30 0 16,8-15 0-16,-8 4 0 0,3 0 0 0,-1-1 0 16,-6-1 0-16,1 0-176 15,1-2-208-15,-1 0-32 0,-6 4-16 0,-2 0 0 16,2-4-592-16,5-2-112 0,3 2-16 0,1-5-13856 15,2-1-2768-15</inkml:trace>
  <inkml:trace contextRef="#ctx0" brushRef="#br0" timeOffset="103058.85">20185 13307 2751 0,'-6'6'256'0,"3"-5"-256"0,-3 5 0 0,0-6 0 0,4 2 1120 0,1-2 176 0,-5 4 48 0,2-1 0 0,-5-1 1280 0,-2 2 256 0,1 0 48 0,1-4 16 0,-1 0-160 0,3-4-32 0,1 0 0 0,1 2 0 0,-1-3-112 0,2 1-16 0,0 4-16 0,3-7 0 0,-3 5-1136 0,-2-4-208 0,2-1-48 0,4 1-16 0,-3 0-176 0,1 1-48 0,2 1 0 0,0 0 0 0,0 0-16 0,0 2 0 0,2 2 0 0,1-3 0 0,-3 3-160 0,6 0-32 0,2 3-16 0,1-3 0 0,-9 0-160 0,0 0-16 16,0 0-16-16,0 0 0 0,0 0 16 0,0 0 0 0,86 10 0 0,-86-10 0 0,0 0-240 0,0 0-32 0,87-4-16 0,-87 4 0 0,0 0-96 0,92-21 0 0,-92 21-16 0,86-24 0 16,-86 24 240-16,92-26 48 0,-92 26 16 0,106-19 0 15,-106 19-352-15,105-9-128 0,-105 9 0 0,88 0 0 16,-88 0 0-16,0 0 0 0,109 13 0 0,-109-13 0 16,0 0 0-16,111 28 0 0,-111-28 0 0,83 22 0 15,-83-22 0-15,81 25 0 0,-81-25 0 0,80 19 0 16,-80-19 0-16,0 0 0 0,102 30 0 0,-102-30 0 15,0 0 0-15,96 18 0 0,-96-18 0 0,0 0 0 16,0 0 0-16,92 4 0 0,-92-4 0 0,0 0 0 0,0 0 0 0,0 0 0 16,90 0 0-16,-81-2 0 0,6 0 0 0,-5 2 0 15,1-5 0-15,2 1 0 0,-3 4 0 0,-1-4 0 16,2 1 0-16,-1 1 0 0,3 2 0 0,-4-6 0 16,1 4 0-16,1 0 0 0,-2 2 0 0,1 0 0 15,-1-3 0-15,1 1 0 0,-10 2 0 0,0 0 0 16,0 0 0-16,0 0 0 0,0 0 0 0,0 0 0 15,0 0 0-15,77 0 0 0,-68 0 0 0,-3 0 0 16,1 0 0-16,1-6 0 0,-1 4 0 0,-1 0 0 16,-2 2 0-16,-3-5 0 0,7 1 0 0,-8 4 0 15,6-6 0-15,-6 2 0 0,2 4 0 0,-2-3 0 16,1 1 0-16,-2 0 0 0,1 0 0 0,-2 2 0 16,2 0 0-16,-6 0 0 0,2-4 0 0,-1 2 0 0,-3 2 0 0,2-3 0 15,-3 6 0-15,0-3 0 0,-1 6 0 0,-1-6 0 16,2 4 0-16,-5-2 0 0,3 1 0 0,2 3 0 31,-1 0-2432-31,5 3-496 0</inkml:trace>
  <inkml:trace contextRef="#ctx0" brushRef="#br0" timeOffset="104580.19">13064 12403 22111 0,'4'-6'1968'0,"-4"1"-1584"0,0 1-384 0,2 4 0 0,2-4 2272 0,-4-1 368 0,4-5 80 0,1-5 16 0,5-4-224 0,1-3-32 0,2 1-16 0,0-3 0 0,2 5-1408 0,0 0-288 0,4 4-48 0,0-2-16 0,1 0-112 0,5 2-16 0,-1 4-16 0,3 0 0 0,-27 11-112 0,62-19-32 0,-62 19 0 0,73-15 0 0,-73 15-64 0,92-19-16 0,-92 19 0 0,105-19 0 0,-105 19-32 0,100-17-16 16,-100 17 0-16,92-13 0 0,-92 13 64 0,81-17 16 0,-81 17 0 0,77-15 0 0,-77 15 112 0,67-11 32 0,-67 11 0 0,83-13 0 0,-83 13-96 0,81-6-16 0,-81 6 0 0,0 0 0 0,107 0-144 0,-107 0-48 0,0 0 0 0,111 6 0 0,-111-6-208 0,81 7 128 0,-81-7-128 0,81 10 0 0,-81-10 128 0,0 0-128 0,114 5 0 0,-114-5 144 0,0 0-16 0,104-3-128 0,-104 3 192 0,0 0-64 0,95-2-128 0,-95 2 128 0,0 0-128 0,100 2 128 0,-100-2-128 0,0 0 0 0,102 9 0 0,-102-9 0 0,0 0 0 0,92 19 0 0,-92-19 128 0,0 0-128 0,80 19 0 0,-80-19 0 0,0 0 0 0,0 0 0 0,77 26 0 0,-77-26 0 0,0 0 0 0,0 0 0 15,0 0 0-15,0 0 0 0,53 62 0 0,-53-62 0 0,0 0 0 0,9 66 0 16,-9-38 0-16,0-2 0 0,4 1 0 0,-4 3 0 16,-4 0 0-16,4 3 0 0,0 5 0 0,-3-4 0 15,3 0 0-15,0-2 0 0,-2-4 0 0,2 2 0 16,0 4 0-16,0 3 0 0,-4-1 0 0,4-4 0 15,0-4 0-15,-4-2 0 0,2 6 0 0,2 2 0 16,-3 0 0-16,-1 0 0 0,2 3 0 0,2-1 0 16,0 0 128-16,-4-2-128 0,2 0 128 0,1-8-128 15,-1 2 0-15,-4-4 128 0,2-1-128 0,-1-2 0 16,-3-3 0-16,2-1 0 0,-5 4 0 0,2-8 0 16,-4 4 0-16,-1-2 0 0,3 2 0 0,-4-8 0 15,-2 7 128-15,0-5-128 0,-5 0 0 0,1 4 0 0,-5-5 144 16,0 1-144-16,-8 2 0 0,0-2 128 0,-7-1-128 15,1-1 0-15,2-1 0 0,-1 3 0 0,-4-6 0 0,0 3 0 16,-1-2 0-16,1-1 0 0,0-1-160 0,0 0 160 16,-4-2-240-16,-2-2 64 0,0-2 16 0,-2 2 0 15,2-2-16-15,-5 2 0 0,-3-2 0 0,-8 2 0 16,5 0 176-16,3-4-160 0,-1 0 160 0,9 3-160 16,-2-5 160-16,6-2 0 0,-2 3 0 0,-2-1 0 15,6-3 0-15,-4-1 0 0,4 3 0 0,0-4 0 16,3 1 0-16,-3-3 0 0,2 2 0 0,1-4 0 15,-3 0-160-15,4-2 160 0,1 0-192 0,-2-2 192 16,3 0-144-16,-1 0 144 0,8-1 0 0,-4-1-144 16,2 4 144-16,2-2 0 0,0 4 0 0,2 0 0 15,0 2 0-15,-2-2 0 0,2 6 0 0,3-6 0 0,-1 5 0 0,2-1 0 16,3 0 0-16,-4 0 0 0,7-3 0 0,3 5 0 16,-2-6 0-16,5 2 0 0,-3-2 0 0,6-4 0 15,0 4 0-15,1-8 0 0,6 5 0 0,-2-5 0 16,4-3 0-16,4-4 0 0,0-4 0 0,3-8 0 15,7 1 0-15,1 0 0 0,3 1 0 0,5-3 0 16,1 0 0-16,1 2 0 0,-1-1 0 0,4 5 0 16,1 1 0-16,-3 2 0 0,2 2 0 0,0 0 0 15,-3 2 0-15,-3 2 0 0,3-2 0 0,-6 2 0 16,1-1 0-16,1-1 0 0,-4 8 0 0,2-3 0 16,-4-3 0-16,0 4 0 0,-2-1 0 0,-4 3 0 15,6 1 0-15,-5 2 0 0,-5 4 0 0,5 2-128 0,-5 2 128 16,1 1 0-16,1 7-320 0,-1-3 32 0,-2 0 0 0,2 3 0 31,-1 3-336-31,1 0-64 0,1 0-16 0,3 0 0 16,-1 0-320-16,2 0-80 0,3 2-16 0,-3 5-13072 0,-11-7-2608 0</inkml:trace>
  <inkml:trace contextRef="#ctx0" brushRef="#br0" timeOffset="108053.89">19163 10881 17503 0,'3'-6'1552'0,"-3"1"-1232"0,0-1-320 0,0 2 0 0,0 4 2752 0,0-5 512 0,4-5 80 0,-4-1 32 0,0-2-128 0,0 0-32 0,0 3 0 0,0 4 0 0,0 5-1664 0,-4 1-336 0,1 1-64 0,1 5 0 0,2 0-16 0,-6 3 0 0,2 4 0 0,1 2 0 0,1-1-176 0,-2 2-16 0,4 1-16 0,0-17 0 0,0 45-256 0,0-45-48 0,0 59-16 0,0-59 0 0,0 56-224 0,0-56-32 0,0 66-16 0,0-30 0 0,0-36-192 0,-4 65-144 0,2-23 192 0,-1 1-192 0,-3 0 128 0,2-2-128 16,-1-1 0-16,-3-4 0 0,6-1 160 0,-3-5-160 15,1-3 128-15,0-3-128 0,2-3 0 0,2-4 0 0,-4-2 128 0,4-6-128 16,-3-1 0-16,1-1 0 0,2-7 0 0,0 0 0 16,0 0 0-16,0 0 0 0,0 10 0 0,0-10 0 15,0-6-256-15,0 2-16 0,-4-1-16 0,4 1 0 31,0-6-640-31,4-1-128 0,-4-2-32 0,0 0 0 16,5 3-352-16,-1-1-80 0,-2-4-16 0,2 2-19984 0</inkml:trace>
  <inkml:trace contextRef="#ctx0" brushRef="#br0" timeOffset="108705.46">19445 11433 8287 0,'-4'-2'736'0,"2"1"-592"0,2-1-144 0,0 2 0 0,-4-4 3888 0,4 4 736 0,0-2 160 0,0 2 16 0,0-4-368 0,0 1-80 0,0 1 0 0,-4 2-16 0,4 0-2224 0,4-4-432 0,-4 8-80 0,0-4-32 0,4 3 96 0,-4-1 0 0,6 2 16 0,-6-2 0 0,3 2-16 0,3-2 0 0,-4 1 0 0,2 1 0 0,-1-2-1328 0,3 0-336 0,-2-2 0 0,-4 2 0 0,5 1 0 0,-5-3 0 0,4 4 0 0,-2-4 0 0,2 2 0 0,-2 2 0 0,0-4 0 0,-1 2 0 0,3 0 0 0,-4-2 0 0,0 5 0 0,0-5 0 0,0 6 0 0,-4-4 0 16,3 2 0-16,-1-1-17392 15,0-1-3536-15</inkml:trace>
  <inkml:trace contextRef="#ctx0" brushRef="#br0" timeOffset="111913.83">14972 12268 17503 0,'-15'-6'1552'0,"9"2"-1232"0,2 1-320 0,-1-1 0 0,5 2 2688 0,0-2 496 0,0 0 80 0,2-3 32 0,1-3-480 0,7-8-112 0,-1-1-16 0,2-6 0 0,6 1-1536 0,-2-4-320 0,6-4-64 0,2-2-16 0,-5 0-240 0,7-1-32 0,-4-3-16 0,1 4 0 0,-3 2 64 0,-2 0 16 0,5 0 0 0,-1 0 0 0,5-3-112 0,-1-3-32 0,1 0 0 0,0-1 0 0,4 0-112 0,-1 1-32 0,1-2 0 0,2 5 0 0,-4 1-128 0,2 2-128 0,-2 4 144 0,2-4-144 0,2 6 0 0,4-3 0 0,15-8 0 0,3 3 0 15,-1 0 0-15,-1 2 0 0,3 2 0 0,5 0 0 16,-2 2 0-16,4 3 0 0,6-3 0 0,0 0 0 16,-6 4 0-16,0-5 0 0,0 3 0 0,-2 4 0 15,0-3 0-15,0 3 0 0,6 1 0 0,-8-4 0 16,0 7 0-16,-1-1 0 0,5 0 0 0,-8 0 0 16,-1 4 0-16,3 0 0 0,-3 0 0 0,5 2 0 0,-5-2 0 15,5 0 0-15,4 2 0 0,2-6 0 0,-8 4 0 0,6-4 0 16,6-1 0-16,3 1 0 0,-1-4 0 0,-1 3 192 15,-1-7-16-15,-4 3-16 0,4-3 144 0,1 3 16 16,-1 2 16-16,1-1 0 0,1 6-16 0,-6-2 0 16,0 6 0-16,-4 2 0 0,-60 11-112 0,111-23-16 15,-111 23-16-15,101-20 0 0,-101 20-176 0,100-23 128 16,-100 23-128-16,92-19 128 0,-92 19-128 0,96-11 160 16,-96 11-160-16,92-6 160 0,-92 6-160 0,90-2 128 15,-90 2-128-15,83 4 128 0,-83-4-128 0,80 0 0 16,-80 0 0-16,0 0 128 0,106-2-128 0,-106 2 128 15,73-3-128-15,-73 3 128 0,68-8-128 0,-68 8 160 16,71-6-160-16,-71 6 160 0,68-5-160 0,-68 5 160 16,66-4-160-16,-66 4 160 0,0 0-32 0,92-6-128 0,-92 6 192 15,0 0-64-15,80-3 16 0,-80 3 0 0,0 0 0 0,83-10 0 16,-83 10-16-16,53-11-128 0,-29 2 192 0,1-1-64 16,-3 5-128-16,-1-5 192 0,1 3-192 0,-1-3 192 15,0 3-64-15,1-1-128 0,-1 1 192 0,1-1-64 16,-22 8 32-16,0 0 0 0,62-9 0 0,-62 9 0 15,0 0-32-15,63-6-128 0,-63 6 192 0,0 0-64 16,0 0-128-16,77-4 192 0,-77 4-192 0,0 0 192 16,0 0-192-16,86 4 160 0,-86-4-160 0,0 0 160 15,0 0-160-15,83 2 160 0,-83-2-160 0,0 0 160 16,0 0 288-16,0 0 48 0,90 19 16 0,-90-19 0 16,0 0-512-16,0 0 0 0,0 0 0 0,77 37 0 15,-77-37 0-15,0 0 128 0,0 0-128 0,0 0 64 0,0 0-64 0,62 74 0 16,-62-74 0-16,0 0 0 15,0 0 0-15,0 0 0 0,0 0 0 0,39 71 0 0,-35-58 0 0,-2-1 0 16,-2-12 0-16,0 0 0 0,0 0 0 0,13 54 0 16,-13-37 0-16,0 2 0 0,0 3 0 0,-4 3 0 15,3-1 0-15,-3-5 0 0,0 0 0 0,2 0 0 16,-2 11 0-16,-1-2 0 0,-3 6 0 0,1-1 0 16,3-4 0-16,-5-3 0 0,3-2 0 0,2 3 0 15,-1-3 0-15,1-3 0 0,-2 1 0 0,-1-3 0 16,1-2 0-16,4 0 0 0,-5-2 0 0,1-6 0 15,0 5 0-15,-1-3 0 0,1-2 0 0,1 2 0 16,-1 3 0-16,2-5 0 0,-1 2 0 0,1-3 0 16,-2 1 0-16,2-3 0 0,-1 3 0 0,-1-3 0 0,2 1 0 15,-1 1 0-15,1-1 0 0,-2-1 0 0,-1 0 0 0,1 1 0 16,1-1 0-16,-3-2 0 0,2 1 0 0,1-3 0 16,1 2 0-16,-2 0 0 0,1-4 0 0,1 0 0 31,0 0-1184-31,2 0-224 0,-5 0-64 0,1 0 0 15,4-4-256-15,-7-2-48 0,1 1-16 0,3-3-13040 0,-5-1-2608 0</inkml:trace>
  <inkml:trace contextRef="#ctx0" brushRef="#br0" timeOffset="112180.05">20429 10808 19343 0,'-13'3'848'0,"8"3"192"0,-1-4-832 0,2 2-208 0,0-1 0 0,3-3 0 0,1 6 3200 0,-4-2 576 0,-2 5 128 0,2 6 32 0,4 0-1184 0,4 4-224 0,-4-19-48 0,0 0-16 0,19 62-1136 0,-19-62-240 0,0 0-32 0,36 64-16 0,-36-64-48 0,0 0-16 0,0 0 0 0,56 77 0 0,-56-77-272 0,0 0-64 0,0 0-16 0,0 0 0 0,71 49-256 0,-71-49-48 0,0 0-16 15,0 0 0-15,0 0-128 0,61-10-32 0,-43-1 0 0,5-4 0 0,1-4-144 0,5-5 0 0,-1-8 0 0,2-2 0 0,0-3-592 0,-2 3-48 0,0-2-16 0,0 2 0 0,1-3-688 0,4-1-144 0,1 4-32 0,0 0-19648 0</inkml:trace>
  <inkml:trace contextRef="#ctx0" brushRef="#br0" timeOffset="112613.85">20084 11144 37775 0,'-6'0'1664'0,"2"0"368"0,-1 2-1632 0,1 0-400 15,4 0 0-15,-4 1 0 0,2-1 1216 0,-2 8 144 16,4 5 48-16,-5 11 0 0,1 8 64 0,2 3 32 15,0 7 0-15,0 4 0 0,2-1-592 0,0 4-112 16,-3-2-32-16,3-2 0 0,0-4-272 0,3-5-64 16,-1-1-16-16,-2-37 0 0,8 51-416 0,-8-51-304 0,0 0 48 15,15 53 16 1,-15-53-1040-16,0 0-192 0,0 0-64 0,0 0-19888 0</inkml:trace>
  <inkml:trace contextRef="#ctx0" brushRef="#br0" timeOffset="112814.37">20454 11136 37775 0,'-6'2'1664'0,"2"0"368"0,1 4-1632 0,1 1-400 0,2-3 0 0,-4 2 0 16,4 3 1536-16,-6 6 208 0,-1 11 48 0,-1 10 16 16,1 13 544-16,1 4 96 0,1-1 32 0,-3 1 0 15,6-1-1120-15,2-6-208 0,0-5-64 0,0-7 0 16,0-4-448-16,0-30-112 0,10 51-16 0,-10-51 0 15,0 0-1536-15,0 0-320 0,43 67-64 0,-43-67-16 16,0 0-976-16,0 0-192 0</inkml:trace>
  <inkml:trace contextRef="#ctx0" brushRef="#br0" timeOffset="113031.38">20957 11119 41471 0,'-9'16'1840'0,"1"-7"368"0,1 0-1760 0,3 1-448 16,4-5 0-16,-4 5 0 0,3-1 1600 0,-3 12 256 15,-2 13 32-15,-1 13 16 0,-3 9 432 0,3 2 96 16,-1 4 0-16,3-7 16 0,-1-8-1552 0,2-2-304 0,0-4-64 0,3-7-16 16,1 0-368-16,0-6-144 0,0-28 0 0,5 58 0 31,-5-58-1728-31,0 0-320 0,19 55-80 0,-19-55-21936 0</inkml:trace>
  <inkml:trace contextRef="#ctx0" brushRef="#br0" timeOffset="113232.64">21484 11039 40543 0,'-6'13'3600'0,"0"4"-2880"15,6 0-576-15,-3-6-144 0,1 4 1328 0,-6 8 224 16,-1 22 48-16,-8 26 16 0,-6 25 928 0,-1 13 176 16,-1-6 32-16,3-14 16 0,1-12-1616 0,6-10-336 15,-2 1-64-15,6-10-16 0,3-1-592 0,7-9-96 16,1-2-48-16,0-5-26224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6-05T15:35:08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22673 5140 21183 0,'0'-4'1888'0,"-4"2"-1504"0,4-4-384 0,-1 5 0 0,-1-1 2928 0,0-2 512 0,2-2 96 0,-6-3 32 0,-1-4-848 0,1 1-160 0,0 1-48 0,-1 2 0 0,1 5-976 0,2-2-208 0,3 6-48 0,-5 6 0 0,2-2-256 0,0 7-64 0,3 8-16 0,1 9 0 0,0 2-304 0,0 8-48 0,-4-1-16 0,4 12 0 0,0 4-96 0,0 1-32 0,4 4 0 0,-4-5 0 0,5-6-144 0,-5-47-48 0,11 75 0 0,-11-75 0 0,0 0-256 0,32 68 160 0,-32-68-160 0,0 0 128 0,0 0-128 0,0 0 0 0,87 28 0 0,-68-32 0 0,-19 4 0 0,45-24 0 0,-23 7-128 0,3-4 128 15,-1-9-288-15,-1 2 16 0,-4-6 0 0,-4 2 0 16,0 2-128-16,-6 2-32 0,0-6 0 0,-3 0 0 16,-6-3 80-16,0 7 16 0,-6 2 0 0,-1-6 0 0,-4 0 128 0,-8 0 16 15,-6 0 16-15,1 6 0 0,0 4 176 0,-5 5 0 16,1 0 0-16,-2 8 0 0,2 3 0 0,3 3 0 15,7 5 0-15,-5 0 0 0,6 1-144 0,-2 7 0 16,4 1 0-16,6-3 0 16,0 5-320-16,5-1-64 0,0-1-16 0,8-1 0 15,0 3-320-15,1-2-64 0,-5-9-16 0,0 0 0 16,0 0-272-16,0 0-48 0</inkml:trace>
  <inkml:trace contextRef="#ctx0" brushRef="#br0" timeOffset="267.49">23216 5438 30399 0,'0'4'2704'0,"-3"0"-2160"0,1-2-544 0,2 0 0 15,0 0 2672-15,-4 1 416 0,0 3 96 0,-1 3 16 16,-1 3-448-16,-2 1-96 0,3 0-16 0,1 2 0 16,2-9-944-16,2 1-192 0,0-1-32 0,0-1-16 15,0-1-656-15,4-4-128 0,2 6-32 0,-5-6 0 16,7 2-992-16,-2 0-208 0,-1-2-32 0,3 0-16 16,-8 0-1216-16,0 0-240 0,0 0-48 0,0 0-21008 15</inkml:trace>
  <inkml:trace contextRef="#ctx0" brushRef="#br0" timeOffset="551.44">23624 4991 40543 0,'-4'4'1792'0,"1"-4"384"0,1 4-1744 0,2 1-432 16,-4-5 0-16,4 4 0 0,0 2 1296 0,0 3 176 16,-4 6 48-16,2 8 0 0,-3 7 192 0,1 6 32 15,-2 7 16-15,3 2 0 0,-7 4-592 0,5-4-112 0,1 0-32 0,-2-4 0 16,2-3-576-16,4-38-128 0,-3 71-32 0,3-71 0 31,-2 57-672-31,2-57-128 0,0 0-16 0,0 62-16 16,0-62-1120-16,0 0-208 0,0 0-48 0,0 0-20656 0</inkml:trace>
  <inkml:trace contextRef="#ctx0" brushRef="#br0" timeOffset="1138.07">23957 4999 40543 0,'-6'-4'1792'0,"2"4"384"15,4 0-1744-15,0-4-432 0,0 4 0 0,0 0 0 0,4 0 1232 0,-2-2 176 16,6 2 16-16,1 0 16 0,-9 0 160 0,34-9 16 15,-15 3 16-15,-19 6 0 0,48-13-928 0,-23 8-176 16,-25 5-32-16,52-16-16 16,-52 16-352-16,53-7-128 0,-53 7 0 0,0 0 0 15,62 0-256-15,-62 0-128 0,0 0-48 0,0 0 0 16,0 0-176-16,0 0-32 0,0 0-16 0,43 81 0 0,-50-57 240 0,-4 4 48 16,1 1 16-16,-3 1 0 0,4-8 224 0,-1 5 128 15,-1 4-160-15,2-2 160 0,3 1 0 0,2-10 0 16,4-20 0-16,0 0 0 0,0 0 0 0,0 0 0 15,0 0-128-15,0 0 128 0,0 0-128 0,0 0 128 16,72 25-208-16,-52-42 80 0,8-9 128 0,2-1 0 16,4-7 0-16,2-1-128 0,3-1-128 0,-1 2 0 15,-2-5-16-15,5 1 0 16,2-1-368-16,-3 1-64 0,3-3 0 0,-5 5-16 16,-5 2 128-16,-4 6 16 0,-5 4 16 0,-5 7 0 0,-4 7 336 0,-6 8 64 0,-7-1 16 0,-4 8 0 15,-1 3 464-15,-7 3 80 0,-5 8 32 0,0 3 0 16,-4-1 448-16,0 4 80 0,-1 7 32 0,1-4 0 15,0 2 96-15,4-2 32 0,6 0 0 0,-1 2 0 16,7-5-352-16,3-25-64 0,-6 52 0 0,6-52-16 16,0 0-192-16,0 0-48 0,28 81 0 0,-28-81 0 15,0 0-112-15,0 0-16 0,0 0-16 0,70 49 0 16,-70-49-112-16,0 0-32 0,75 19 0 0,-75-19 0 16,62 5-160-16,-62-5 0 0,0 0 0 0,77 14 0 15,-77-14 0-15,0 0 0 0,73 11-144 0,-73-11 144 16,0 0-160-16,0 0 160 0,0 0-128 0,72 24 128 15,-72-24 0-15,0 0 0 0,0 0 0 0,0 0 0 0,0 0 0 16,-6 51 192-16,-7-42-32 0,0 6-16 0,-2-5 112 0,-6 1 0 16,-2 2 16-16,-5 0 0 0,-2 2 160 0,-7-3 16 15,1 1 16-15,-7-4 0 16,1 1-1056-16,3-5-224 0,1-1-32 0,4-8-16 16,4 1-672-16,6-5-144 0,-2-5-32 0,5-6-13792 15,-2-5-2768-15</inkml:trace>
  <inkml:trace contextRef="#ctx0" brushRef="#br0" timeOffset="1502.51">24855 4933 33167 0,'0'0'2944'0,"0"0"-2352"0,4 0-464 0,-2 0-128 0,1-2 1984 0,3 2 368 0,4 0 80 0,-10 0 0 0,0 0 112 0,65-9 16 0,-65 9 0 0,70-13 0 0,-70 13-768 0,75-15-160 0,-36 5-32 0,-1-3 0 0,0 4-832 0,-5-1-160 0,1-1-32 0,-4 1-16 0,-7 1-848 0,-23 9-160 0,39-15-48 0,-39 15 0 0,29-9-784 0,-24 9-144 0,-1-4-48 0,-2 4 0 0,-2 0-336 0,-2 4-80 0</inkml:trace>
  <inkml:trace contextRef="#ctx0" brushRef="#br0" timeOffset="12511.67">23701 6292 23951 0,'0'-6'2128'0,"0"2"-1696"16,2-3-432-16,-2 5 0 0,4-4 1968 0,-4 1 304 16,0-7 64-16,4-5 16 0,1-1 112 0,-1-1 32 15,2 0 0-15,-5 4 0 0,3 6-1344 0,-4 3-256 16,4 2-48-16,-4 4-16 0,0 10-192 0,-4-1-32 0,4 10-16 0,-5 0 0 16,-1 11-144-16,2 3-16 0,-1 7-16 0,1 3 0 15,0 0-80-15,2 3-16 0,-2 2 0 0,1 3 0 16,1 4-144-16,-6-1-48 0,6-7 0 0,-3 6 0 15,1-3-128-15,-2 1 0 0,3-4 0 0,-3-4 0 16,2-1-144-16,4-5-16 0,-4 1 0 0,4-10 0 16,0-28-288-16,4 43-48 15,-4-43-16-15,0 0 0 0,0 0-80 0,0 0-32 16,0 0 0-16,0 0 0 0,0 0-208 0,0 0-64 16,0 0 0-16,0 0 0 0,66-9-672 0,-60-10-144 0</inkml:trace>
  <inkml:trace contextRef="#ctx0" brushRef="#br0" timeOffset="12812.18">24071 6079 23039 0,'-7'-2'1024'0,"5"2"192"0,-4 0-960 0,3 0-256 0,-1 2 0 0,2 0 0 0,2 2 3008 0,-8-2 576 0,3 5 96 0,-1 3 32 0,-3 1-1552 0,-4 4-304 0,3 4-64 0,1 3-16 0,-1 5-832 0,3 5-176 0,-1 5-16 0,-1-1-16 0,3 5-144 0,1-1-16 0,-3-1-16 0,3-1 0 0,3-4-48 0,-2 3-16 0,-2 1 0 0,6 1 0 0,-3-1-304 0,3-4-48 0,0-4-16 0,-4 2 0 0,4-4-128 0,-2-2-192 0,2 2 32 0,0 1 16 0,0-5-624 0,-4-3-128 0,4 5-32 0,-4-2 0 0,3-3-288 0,1-2-48 0,-4 0-16 0,0-8-17808 0</inkml:trace>
  <inkml:trace contextRef="#ctx0" brushRef="#br0" timeOffset="13113.1">23538 6859 25791 0,'-8'4'1152'0,"6"-2"224"16,2 2-1104-16,-3-4-272 0,3 0 0 0,0 0 0 15,0 1 3072-15,0 1 576 0,0 4 96 0,0-2 32 16,3 5-2144-16,-3-9-416 0,0 0-96 0,0 0-16 16,40 64-64-16,-40-64-16 0,0 0 0 0,37 62 0 0,-37-62-192 0,0 0-64 15,38 70 0-15,-38-70 0 0,0 0-368 0,0 0-80 16,51 71 0-16,-51-71-16 0,0 0-304 0,0 0 160 16,0 0-160-16,0 0 128 0,0 0-128 0,75 43 0 15,-75-43 0-15,0 0 128 0,37-17-128 0,-22 4 0 16,4-6 144-16,-2-5-144 0,6-4 0 0,-4-2 144 15,1-2-144-15,3 2 0 0,-4-4 0 0,1 0 0 16,3 0-192-16,3-3 48 16,2-5-560-16,0 7-128 0,1-3 0 0,-1 4-16 15,-2 4-560-15,2 2-128 0,-5 7 0 0,-2 2-18304 0</inkml:trace>
  <inkml:trace contextRef="#ctx0" brushRef="#br0" timeOffset="18192.25">23077 8190 8287 0,'0'0'736'0,"-3"0"-592"0,3-4-144 0,0 2 0 0,0 2 1536 0,-2-4 288 0,2-1 48 0,0-3 16 0,-4-1 1216 0,0-1 240 0,2-1 48 0,2 5 16 0,-4-3-496 0,4 3-96 0,-3 3-32 0,1 3 0 0,2 0-1360 0,0 0-272 0,-4 5-48 0,0 5-16 0,2 3-448 0,-1-2-112 0,1 6-16 0,-2 6 0 0,-2 5 112 0,3 9 16 0,-3 7 0 0,-2 4 0 0,7 3-16 0,-3 0 0 0,8 2 0 0,-4-3 0 0,5-3-224 0,1-2-32 0,3-1-16 0,-9-44 0 0,23 71-160 0,-23-71-48 0,0 0 0 0,34 64 0 0,-34-64-144 0,0 0 128 0,0 0-128 0,0 0 128 0,0 0-128 0,86 32 0 16,-71-42 0-16,0-3 0 0,2-2 0 0,0-5 0 15,0-5 0-15,4-1 0 0,-6-2 0 0,3-2 0 16,-4 0 0-16,1-6 0 0,0 4 0 0,-6-2 0 15,0 2 0-15,1 0-176 16,-6 6-192-16,-3-2-32 0,3 3-16 0,-8-7 0 0,1 2 32 0,-3-2 16 16,-3 0 0-16,-3 4 0 0,-1 2 144 0,-2 1 32 15,0 5 0-15,-4-3 0 0,4 4 64 0,-3 6 128 0,3 2-208 0,1 2 80 16,1 3-16-16,2 4 0 0,2 0 0 0,-1 4 0 16,5-2-160-16,-5 6-16 0,4-4-16 0,3 5 0 31,-3-1-160-31,2 1-16 0,-1 5-16 0,1-3 0 15,-2 0-160-15,3 1-16 0,-1-1-16 0,2-1 0 16,-2 1-1008-16,4-1-208 0,-2 1-48 0,2 0-8480 0,0 3-1696 0</inkml:trace>
  <inkml:trace contextRef="#ctx0" brushRef="#br0" timeOffset="18695.48">23643 8722 39615 0,'0'0'3520'0,"0"0"-2816"0,2 1-560 0,-2-1-144 0,0 0 1056 0,0 0 176 0,4 0 48 0,-4 4 0 0,0-2 576 0,1 0 112 0,3 4 16 0,-4-6 16 0,4 5-800 0,-4-3-176 0,2 2-16 0,2 0-16 0,-1-2-608 0,-3-1-128 0,2 5-32 0,2-4 0 0,-4 0-544 0,2 0-96 0,0 1-32 0,-2-3 0 0,2 2-1232 0,-2 0-256 0,0 0-48 0,0-2-20112 0</inkml:trace>
  <inkml:trace contextRef="#ctx0" brushRef="#br0" timeOffset="20496.91">24241 8248 24879 0,'-4'0'2208'16,"2"0"-1760"-16,2 0-448 0,0 0 0 15,0 0 2416-15,-4 4 400 0,2-4 64 0,-1 2 32 0,-3 5-912 16,-2 3-176-16,3 5-32 0,-5 3-16 0,5 3-960 0,-5 5-192 16,5 4-48-16,1 4 0 15,4 2 48-15,-4 5 0 0,4-3 0 0,4-2 0 0,-4-36-64 0,9 65-16 16,-9-65 0-16,0 0 0 0,30 72-80 0,-30-72-16 15,0 0 0-15,0 0 0 0,76 51-176 0,-76-51-32 16,0 0-16-16,78 3 0 0,-78-3-64 0,57-15-16 16,-57 15 0-16,52-28 0 0,-27 13-16 0,-1-8-128 15,1-3 192-15,-3-2-64 0,-1 0-128 0,-2-2 0 16,-6 2 144-16,2-3-144 0,-6 5 0 0,1-2 0 16,-1 2 0-16,-3-6 0 0,-2 2 0 0,-3-4 0 15,-2 2 0-15,-7 6 0 0,-1-1 0 0,-8 3 0 16,-2 3 0-16,-6-1 0 0,-3 3 0 0,-4 4 0 0,2 3-144 0,2 5 144 15,4 1-144-15,-1 6 144 0,-3 4-192 0,7 0 192 16,3 1-416-16,-1 5 32 0,0 5 0 0,0 4 0 31,8-8-336-31,-2 2-64 0,3-2-16 0,5 3 0 16,-1-3-176-16,2 0-48 0,8-2 0 0,-4 1-18688 0</inkml:trace>
  <inkml:trace contextRef="#ctx0" brushRef="#br0" timeOffset="22217.61">25259 8088 21183 0,'-4'-5'1888'0,"2"1"-1504"0,2 0-384 16,0 2 0-16,0 0 2240 0,0 0 384 0,-5-3 80 0,1-3 16 0,0 1-32 0,2-1-16 0,-1 3 0 0,-3 5 0 0,-1 2-1680 0,1 7-336 0,0 4-64 0,1 6-16 0,-3 2 0 0,2 5 0 0,1-2 0 0,1 4 0 0,0 3 80 0,2 4 16 0,-1 8 0 0,-1 1 0 0,4-1-96 0,4-2-32 0,-1-1 0 0,-3-40 0 0,10 71-160 0,-10-71-48 0,0 0 0 0,30 73 0 0,-30-73-144 0,0 0-48 0,0 0 0 0,0 0 0 0,73 62-144 0,-73-62 192 0,0 0-192 0,0 0 192 0,0 0-192 0,89-1 160 0,-73-9-160 0,1 1 160 16,-2-4-160-16,-3-2 160 0,3-4-160 0,-2-2 160 15,0-3-160-15,-4-3 0 0,3-1 0 0,1-6 0 16,-4 2 0-16,1 0 0 0,-5 4 0 0,-1 0 0 16,-2 2-224-16,2-1-80 0,-8 5-16 0,-2-1 0 15,1-1-64-15,-9-1-32 0,-1 3 0 0,0-1 0 0,-7 1 48 0,1 3 16 16,-3 0 0-16,1 4 0 15,1 4-192-15,1 3-32 0,2-1-16 0,4 9 0 16,-4 0-112-16,4 6 0 0,2 3-16 0,2 0 0 16,1 3-240-16,1 1-32 0,3 0-16 0,3 4-17168 15</inkml:trace>
  <inkml:trace contextRef="#ctx0" brushRef="#br0" timeOffset="24004.33">25998 7853 17503 0,'2'0'1552'0,"1"0"-1232"0,-3 2-320 0,2 0 0 0,0 0 4128 0,-2 2 768 0,2-4 160 0,2 5 16 0,-4-5-2320 0,0 0-480 0,0 0-96 0,19 68 0 0,-19-68-880 0,9 56-160 0,-9-56-48 0,6 68 0 0,-6-68-336 0,5 77-80 0,-5-24-16 0,0 9 0 0,0 7-160 0,0 6-48 0,-2 2 0 0,-1-5 0 0,-1-8-128 0,2-8-16 0,-2-7-16 0,0-8 0 0,3-1-96 0,1-40 0 0,1 64-16 0,-1-64 0 0,4 56-176 0,-4-56-192 0,0 38 32 0,0-38 16 0,0 34-640 0,0-34-128 0,-4 26-32 0,3-15 0 0,1 0-464 16,0-1-112-16,-4-5-16 0,4-1-18816 0</inkml:trace>
  <inkml:trace contextRef="#ctx0" brushRef="#br0" timeOffset="35464.54">26503 8936 19343 0,'0'-2'1728'0,"-4"-6"-1392"0,4 7-336 0,0-3 0 0,0 0 3376 0,-1 2 592 0,1-7 128 0,0-4 32 0,0-4-1824 0,0-2-384 0,1 0-64 0,3 0 0 0,0 4-624 0,3 2-112 0,1 4-32 0,-2 3 0 0,-1 2-128 0,-5 4-16 0,0 0-16 0,0 0 0 0,0 0-304 0,0 0-64 0,0 0-16 0,68 57 0 0,-68-57-240 0,0 0-48 0,0 0-16 0,32 56 0 0,-32-56-240 0,0 0 0 0,0 0 128 0,21 55-128 0,-21-55 0 0,0 0 0 0,0 0 0 0,0 41 0 0,-2-26 0 0,-8-4 0 0,5 6 0 0,-9-2 0 0,5 0 0 0,-4-4 0 0,2 3 0 0,-2-1 0 0,1-4 0 0,-3 1 0 16,6 1 0-16,-4-6 0 0,3 1 0 0,5 2 0 15,-5-6 0-15,6 1 0 0,3 1 0 0,1 0 0 16,0 1 0-16,0-3 0 0,5 2 0 0,-1 2 0 16,-4-6 0-16,0 0 0 0,0 0 0 0,0 0 192 15,0 0-16-15,0 0-16 0,83 28-32 0,-83-28 0 0,0 0 0 0,0 0 0 16,86-4-128-16,-86 4 0 0,0 0 0 0,81-21 0 31,-81 21-368-31,53-20-144 0,-53 20-48 0,54-19 0 16,-54 19-864-16,0 0-176 0,62-17-48 0,-62 17-18928 0</inkml:trace>
  <inkml:trace contextRef="#ctx0" brushRef="#br0" timeOffset="39074.35">27732 8391 39615 0,'0'-4'3520'0,"0"2"-2816"0,0 0-560 0,0 0-144 0,0 2 704 0,0-3 96 0,0-3 32 0,2-2 0 0,4 1 384 0,3-8 96 0,4 2 16 0,1 0 0 0,1 1-528 0,3-3-96 0,3 4-32 0,3 0 0 0,5-1-240 0,-1 3-48 0,-28 9-16 0,64-13 0 0,-64 13-368 16,71-11 0-16,-71 11 0 0,68-4 0 0,-68 4-448 0,0 0-176 0,90 0-16 0,-90 0-16 0,0 0-560 0,0 0-128 0,73 19 0 0,-73-19-12288 0,0 0-2464 0</inkml:trace>
  <inkml:trace contextRef="#ctx0" brushRef="#br0" timeOffset="39290.26">27853 8675 25791 0,'-8'0'2304'0,"6"1"-1856"16,-2 1-448-16,4-2 0 0,0 0 3024 0,0 2 512 15,-3 2 112-15,1-4 0 0,2 2-1440 0,5 0-288 16,5-4-64-16,3 0-16 0,8-2-464 0,-21 4-96 16,52-13 0-16,-52 13-16 0,53-11-208 0,-53 11-32 15,62-21-16-15,-62 21 0 0,86-22-576 0,-86 22-112 0,92-23-32 0,-92 23 0 16,77-21-416-16,-77 21-96 16,66-15-16-16,-66 15 0 15,0 0-864-15,77-5-176 0,-77 5-48 0,0 0 0 16,0 0-224-16,0 0-48 0,79 17-16 0,-79-17-18640 0</inkml:trace>
  <inkml:trace contextRef="#ctx0" brushRef="#br0" timeOffset="39840.37">29008 7782 17503 0,'0'0'1552'0,"0"0"-1232"0,0 0-320 0,0 0 0 0,0 0 2784 0,0 4 496 0,0-4 112 0,0 3 0 0,-2 5-256 0,2 5-64 0,0 2-16 0,-3 8 0 0,3-23-1712 0,-2 54-352 0,2-16-64 0,-4 5-16 0,4-4 16 0,-6 8 0 0,3 6 0 0,-1 3 0 0,2 8 32 0,-2-2 16 0,2 6 0 0,2-4 0 0,0 2-256 0,2-14-48 0,-2-52-16 0,10 81 0 0,-10-81-432 0,9 64-96 0,-9-64 0 15,0 0-128-15,15 75 0 0,-15-75 0 0,0 0 0 0,0 0 0 0,0 0 0 0,19 66-192 0,-15-59 16 0,-2-5 16 0,1 0-464 0,1 0-80 0,-2-4-32 0,2 0 0 16,-2 0-400-16,1-3-80 0,1 1 0 0,-2-5-12992 16,2 3-2576-16</inkml:trace>
  <inkml:trace contextRef="#ctx0" brushRef="#br0" timeOffset="40042.12">29281 8592 38703 0,'-10'11'1712'0,"9"-5"352"0,-3 1-1648 0,4-5-416 16,-4 2 0-16,4-2 0 0,0 0 1520 0,0 3 208 15,0 5 64-15,0-5 0 0,0-5 384 0,0 0 64 16,0 0 32-16,0 0 0 0,0 0-1328 0,0 0-272 0,0 0-48 0,0 0-16 31,0 0-992-31,0 0-192 0,0 0-32 0,0 0-16 16,71 14-1392-16,-71-14-288 0</inkml:trace>
  <inkml:trace contextRef="#ctx0" brushRef="#br0" timeOffset="40693.58">29775 8017 18431 0,'0'0'1632'0,"-4"0"-1312"0,2-4-320 0,2 4 0 0,0 0 3024 0,0 0 544 0,-3 0 96 0,-3 4 32 0,2-4-656 0,-5 5-128 0,3 9-32 0,-3 1 0 0,3 7-1312 0,2 8-272 0,-1 2-48 0,-3 8-16 0,3 7-48 0,5 7-16 0,-6 1 0 0,6 1 0 0,2 0-64 0,-2-56-16 0,13 93 0 0,-13-93 0 0,0 0-272 0,40 77-64 0,-40-77-16 0,0 0 0 0,0 0-224 0,0 0-32 0,86 28-16 0,-86-28 0 0,32-10-336 0,-13-5-128 0,-2-2 0 0,0-3 0 0,1-5 0 0,-1-3 0 0,-4 0 0 0,1-6 0 0,1 4-432 0,-6-4-80 0,0-2 0 0,-1 3-16 15,-1 3-112-15,-7-4-32 0,2 0 0 0,-4 0 0 16,-5 0 144-16,-1 0 16 0,-5 1 16 0,0 4 0 0,-2-1 96 0,0 8 16 16,-4-1 0-16,0 6 0 15,1 0-64-15,1 6 0 0,0 6 0 0,0 1 0 16,4 4-256-16,-2 2-48 0,2 5-16 0,1 3 0 15,3-5-240-15,5 8-48 0,-2-5-16 0,1 3-12240 16,3 4-2464-16</inkml:trace>
  <inkml:trace contextRef="#ctx0" brushRef="#br0" timeOffset="41078.11">30572 7994 29487 0,'0'0'2624'0,"0"0"-2112"16,0 2-512-16,0 0 0 0,0 2 2688 0,2-2 416 16,-2-2 96-16,0 0 0 15,0 0-896-15,0 0-176 0,43 86-32 0,-43-86-16 0,0 0-160 0,51 90-16 16,-51-90-16-16,41 74 0 0,-41-74-704 0,41 75-144 16,-41-75-16-16,46 82-16 0,-46-82-816 0,0 0-128 15,50 85-64-15,-50-85 0 16,0 0-512-16,0 0-80 0,53 62-32 0,-53-62 0 15,0 0-1040-15,0 0-224 0,0 0-32 0,0 0-16 16,0 0-48-16,0 0-16 0</inkml:trace>
  <inkml:trace contextRef="#ctx0" brushRef="#br0" timeOffset="41277.81">30837 7900 911 0,'-15'-22'0'0,"5"12"0"0,1 5 0 0,5-3 0 16,-1 6 8480-16,1-1 1616 0,0 1 320 15,-2 2 64-15,-3 0-6256 0,-2 5-1232 0,-4 5-256 0,2 1-48 16,3 12-784-16,-5 1-160 0,2 10-16 0,-2 5-16 16,0 6-368-16,-4 4-80 0,-1 6-16 0,1 1 0 15,0-3-992-15,-5 5-192 0,5 0-64 0,-4 1 0 32,4 1-496-32,2-11-80 0,4-3-32 0,0-4 0 15,4-5-1504-15,1-5-320 0,8-32-48 0,-4 53-20256 0</inkml:trace>
  <inkml:trace contextRef="#ctx0" brushRef="#br0" timeOffset="41727.91">31207 7940 41471 0,'9'-10'1840'0,"-7"5"368"0,6-3-1760 0,-2 6-448 15,-3-3 0-15,3 3 0 0,0 0 1088 0,-6 2 128 16,41-13 16-16,-7 3 16 0,-34 10 496 0,79-11 112 15,-79 11 0-15,77 0 16 0,-77 0-768 0,0 0-144 16,90 25-48-16,-90-25 0 0,0 0-64 0,0 0-16 16,68 73 0-16,-68-73 0 0,0 0-656 0,28 69-128 15,-28-69-48-15,0 59 0 0,0-59 0 0,-13 60 0 16,3-25 0-16,-5 5 0 0,0-2 0 0,-6 5 0 16,-1-4 0-16,-6 3 0 0,-2-3 0 0,-2 0 0 15,-2-7 0-15,4-5 0 0,2-5 0 0,-1-3 0 0,3-8 0 0,-2-1 0 31,5-5-992-31,3-5-192 0,1-1-32 0,4-5-16 16,0-4 400-16,2 1 64 0,3-10 32 0,5 1 0 0,5-3 400 0,2 0 80 0,5 4 0 0,-1-5 16 16,7 3 448-16,2 2 96 0,0 4 16 0,4 0 0 15,1 1 576-15,-20 12 112 0,51-9 16 0,-51 9 16 16,0 0-144-16,83 2-48 0,-83-2 0 0,0 0 0 16,90 32-672-16,-90-32-128 0,0 0-48 0,86 39 0 15,-86-39 0-15,0 0 0 0,79 57 0 0,-79-57 0 16,0 0 0-16,72 34 0 0,-72-34 0 0,0 0 0 15,71 18 0-15,-71-18 0 0,0 0 0 0,62-3 0 16,-62 3 0-16,34-14 0 0,-19 7 0 0,-2-1 0 16,2 1 0-16,-5-1 0 0,-1 3 0 0,-3-5 0 15,-1 5-2320-15,-1-3-464 0</inkml:trace>
  <inkml:trace contextRef="#ctx0" brushRef="#br0" timeOffset="42083.43">31784 7509 30399 0,'-6'0'2704'0,"6"0"-2160"0,0 0-544 0,0 0 0 0,0 0 2912 0,2-1 480 0,2 1 80 0,0 0 32 0,1-6-704 0,5 2-144 0,1 0-32 0,2-1 0 0,0-1-640 0,2 2-144 0,4-1-32 0,-2-1 0 0,6 2-1440 0,-1-1-272 0,-22 5-96 0,43-10 0 0,-43 10 0 0,46-9 0 0,-46 9 0 0,41-9 0 0,-41 9-688 0,39-6-128 0,-39 6-16 0,0 0-16 0,49-10-1712 0,-49 10-352 0</inkml:trace>
  <inkml:trace contextRef="#ctx0" brushRef="#br0" timeOffset="42497.33">32237 7104 23951 0,'-2'-8'2128'0,"2"6"-1696"16,0 2-432-16,0-4 0 0,0 2 3856 0,0 2 688 15,6-1 144-15,-3 1 32 0,-3 0-2128 0,0 0-416 16,0 0-96-16,59 1-16 0,-59-1-560 0,0 0-112 16,0 0-32-16,0 0 0 0,81 34-544 0,-81-34-112 15,0 0-32-15,0 0 0 0,0 0-480 0,0 0-192 16,45 68 128-16,-45-68-128 0,0 0 0 0,0 0 0 16,-12 62 0-16,3-41-176 0,-4 1-48 0,3-5-16 15,1 0 0-15,-2 2 0 0,1-4 32 0,-3 0 0 16,2 0 0-16,2-2 0 0,1-2 32 0,0-1 16 0,1-1 0 0,1-1 0 15,3-3 160-15,1 1-192 0,-2 0 192 0,4-1-192 16,0-1 192-16,0-4-128 0,0 0 128 0,0 0-128 16,0 0 128-16,0 0 224 0,0 0-48 0,0 0-16 15,0 0 352-15,66 39 64 0,-66-39 0 0,0 0 16 16,0 0 288-16,0 0 48 0,73 31 16 0,-73-31 0 16,0 0-752-16,0 0-144 0,0 0-48 0,77 30 0 15,-77-30 0-15,0 0 0 0,0 0 0 0,0 0 0 16,0 0 0-16,0 0 0 0,0 0 0 0,0 0 0 15,49 62 0-15,-55-53 0 0,1 0 0 0,-5 3 0 16,1 1 0-16,-6-2 0 0,-4 4 0 0,-4 2 0 16,-1-2 0-16,-6 4 0 0,-4 2 0 0,-3 1 0 15,-7 3 0-15,1-3 0 0,-4 4 0 0,2 3 0 16,-4-5-2480-16,6 0-480 0</inkml:trace>
  <inkml:trace contextRef="#ctx0" brushRef="#br0" timeOffset="57282.49">10518 4117 33167 0,'-2'-1'2944'0,"0"1"-2352"0,0-4-464 0,2 4-128 0,0 0 1584 0,-3-2 288 0,1 0 64 0,-2 0 16 0,-2 2-800 0,-1 4-144 0,1 2-48 0,0 3 0 0,3 6-128 0,-1 4-48 0,2 0 0 0,2-1 0 0,0 3-64 0,-4 7-16 0,2 6 0 0,2 0 0 0,0 5-144 0,0 3-48 16,6-5 0-16,-4 3 0 0,5-14-208 0,-1 2-48 0,0-3-16 0,1-3 0 0,3-3-112 0,-3-4-128 0,1-4 176 0,1-1-176 0,-3-3 192 0,3-3-192 0,1-2 192 0,-1-4-192 0,2-2 176 0,2-5-176 0,-1-4 160 0,5-4-160 0,1-6 144 0,3-7-144 0,-2 2 128 0,0 0-128 0,-1-6 0 0,-1 0 0 16,0 0 0-16,-2 0 0 0,0-3 0 0,-2 3 0 15,-1 0 0-15,-5 2 0 0,1-2 0 0,-5 4 0 16,1-2 0-16,-4 6 0 0,-5 0 0 0,1 1 0 15,-6 5 0-15,1 1 0 0,0 6 0 0,-6 3 0 16,1 3 0-16,-1 3 0 0,0 4 0 0,-3 4-192 16,-3 3 32-16,2 5 16 0,-3 3-128 0,1 2-32 15,2 1 0-15,0 5 0 16,4-4-176-16,2-1-32 0,2-2-16 0,3-1 0 16,3 3-176-16,1-3-16 0,2 8-16 0,2-8 0 15,0 0-320-15,0 0-64 0,6 0-16 0,-3-2-18496 0</inkml:trace>
  <inkml:trace contextRef="#ctx0" brushRef="#br0" timeOffset="69944.62">13577 4072 34095 0,'0'-3'3024'0,"-3"-1"-2416"0,3 2-480 0,-4-2-128 0,4 4 1536 0,-2 0 304 0,-2-6 48 0,-1 3 16 0,-1-3-368 0,-3 2-80 0,-1 2-16 0,1-1 0 0,1 3-224 0,1 3-64 0,-1-1 0 0,3 6 0 0,-1 1-336 0,-2 6-80 0,1 4-16 0,3 0 0 0,-1 2-176 0,1 7-32 0,0 2-16 0,2 4 0 0,2 1-112 0,-4 5 0 0,4-5-16 0,4 7 0 0,2 1-160 0,-1-3-16 0,-5-40-16 0,23 71 0 0,-23-71-176 0,0 0 0 0,58 64 0 0,-58-64 0 0,0 0 0 0,0 0-144 0,90 17 144 0,-65-27-208 0,1 1-80 0,2-10-16 15,1-3 0-15,-1-3 0 16,-4-1-128-16,-1-2-16 0,1-6-16 0,-5-4 0 16,2 4-48-16,-8-3 0 0,-6 3 0 0,1 4 0 15,-6 2 64-15,-2 0 0 0,-2-1 0 0,-8 3 0 0,-3 2 224 0,-2 1 48 16,0 1 16-16,-7 1 0 0,-3 2 0 0,1 4 0 16,-1 0 0-16,1 6 0 0,-1 1-32 0,3 6-16 15,1-2 0-15,2 4 0 0,1 4-80 0,3 2-16 0,0 3 0 16,1 3 0-1,5 1-208-15,0 2-32 0,3 0-16 0,2 2 0 16,2-4-272-16,4 4-48 0,2 2-16 0,2 1-11888 0,3 1-2384 0</inkml:trace>
  <inkml:trace contextRef="#ctx0" brushRef="#br0" timeOffset="70410.62">14506 4053 21183 0,'0'-3'1888'16,"0"1"-1504"-16,0-4-384 0,0 4 0 0,0 0 3456 0,0 2 640 16,0-5 112-16,0-3 16 15,4 3-1680-15,-4-1-352 0,-4 2-64 0,4 4-16 16,-6 6-912-16,2 7-192 0,-1 0-48 0,-5 10 0 0,1 3-160 0,0 4-32 15,-1 2-16-15,5 8 0 0,-5-3-96 0,4-3-16 16,3 0 0-16,-3 0 0 0,6 1-128 0,0-1-48 16,2-4 0-16,5-5 0 0,-1-1-224 0,-6-24-48 15,0 0-16-15,0 0 0 0,0 0-176 0,68 68 0 16,-68-68 0-16,0 0 0 0,0 0 0 0,71-10 0 16,-52 1 0-16,-4-2 0 0,0-2-224 0,4-6 32 15,0-2 0-15,-1-5 0 0,1-4-144 0,2 0-32 16,-8 1 0-16,2 3 0 15,-6 2-80-15,-3 3-32 0,-2 0 0 0,-2 4 0 0,-4 2 112 0,-2 0 32 0,-2-2 0 16,-1 1 0-16,-1 0 0 0,-5 3 0 0,-2-2 0 0,0-3 0 31,-4 2-128-31,3 3-32 0,-1 4 0 0,0 3 0 16,2 1-160-16,0 3-48 0,0 6 0 0,5-1 0 16,-3 7-16-16,7-5-16 0,1 3 0 0,1-1 0 15,4 3-432-15,4-1-96 0,-4 1-16 0,5 3 0 16,-1-6-1600-16,2 3-320 0,-6-10-64 0,0 0-9888 0</inkml:trace>
  <inkml:trace contextRef="#ctx0" brushRef="#br0" timeOffset="70832.5">15543 3843 19343 0,'-4'4'1728'0,"3"-4"-1392"0,-3 2-336 0,0 0 0 0,4-2 3648 0,-2 1 672 0,2 3 128 0,-7-2 32 0,-1 6-1744 0,4-3-352 0,-5 3-64 0,3 3-16 0,3 0-1024 0,-3 6-192 0,-2 8-64 0,3-3 0 0,-1 10-208 0,0 0-48 0,3 6-16 0,-3 1 0 0,2-1-176 0,4-3-16 0,-3 12-16 0,3-7 0 0,0-8-48 0,3-4-16 0,1 2 0 0,2-7 0 0,-3-3-256 0,-3-20-48 0,0 0-16 0,0 0 0 0,0 0-160 0,0 0 128 0,0 0-128 0,0 0 128 0,94 38-128 0,-75-55 0 0,4-2 0 0,-3-3 128 0,3-1-128 0,1-7 0 0,1-4-192 16,3-2 192-16,-4 1-368 0,5-8 48 0,-5 5 16 0,-3 0 0 15,-2 5-16-15,-4 2-16 0,-2 7 0 0,-8-2 0 16,3 1 128-16,-8 5 16 0,-4-5 16 0,-5 6 0 16,-3 4 176-16,-1 2 0 0,0 0 0 0,-6 2 0 15,-1 5 0-15,-5-3 0 0,6 5 0 0,-5 2 0 16,-4 2-240-16,3 2-64 0,-3 4-16 0,8 1 0 31,1 1-352-31,0-1-80 0,10 3-16 0,-3-5 0 0,9 1-192 0,-3 1-64 0,6-5 0 0,0 4-12480 16,6-2-2496-16</inkml:trace>
  <inkml:trace contextRef="#ctx0" brushRef="#br0" timeOffset="87532.8">26248 3875 24879 0,'-4'-4'2208'0,"0"2"-1760"0,2 2-448 0,2 0 0 0,0 0 2672 0,-4 0 448 0,1 0 80 0,-3 0 32 16,0 2-992-16,-3 4-192 0,0 7-32 0,-1 2-16 0,5 8-880 0,-5 7-176 0,5 11-48 0,1 4 0 0,-2 2-256 0,6 0-48 0,0 8-16 0,2-7 0 0,2 9-192 0,1-12-64 0,1-8 0 0,2-5 0 0,-3-2-128 0,5-1-48 0,-10-29 0 0,0 0 0 0,39 69-144 0,-39-69 0 0,0 0 0 0,0 0 0 0,0 0 0 0,100 23 0 0,-100-23 0 0,52-32 0 0,-23 6 0 0,1-12-224 0,-2-5 80 0,6-6 16 15,-4-4-192-15,2-3-48 0,-6-2 0 0,0 1 0 16,-5 6-144-16,-2 4-48 0,-6 4 0 0,-7 6 0 0,-3 1 144 0,-3 4 32 15,-2 6 0-15,-5-1 0 0,-3 1 240 0,-6 4 144 16,1 1-160-16,-1 2 160 0,-2 6 0 0,-3 0-144 16,-3 5 144-16,-3 4 0 0,1 4-128 0,-6 6 128 15,4 7-128-15,2 2 128 0,3-2-240 0,4 6 48 16,4-2 0-16,2 0 0 16,5 4-240-16,5-6-32 0,-1 2-16 0,8 0 0 15,1-4-272-15,-5-13-48 0,0 0-16 0,0 0-17216 0</inkml:trace>
  <inkml:trace contextRef="#ctx0" brushRef="#br0" timeOffset="87983.28">27142 3841 7359 0,'-13'6'656'0,"7"-6"-528"0,-3 2-128 0,3 0 0 16,3-1 6080-16,1 3 1168 0,-2-2 240 0,-2 6 64 15,-3 1-3888-15,-4 6-768 0,-2 6-144 0,5 3-48 16,-3 4-1296-16,6 4-256 0,-1 6-48 0,6 3-16 16,-1 1-256-16,3 3-64 0,0 0-16 0,0-2 0 15,3 0-176-15,3-9-16 0,-6-34-16 0,9 54 0 16,-9-54-320-16,0 0-64 0,34 66-16 0,-34-66 0 0,0 0-144 0,0 0 0 15,0 0 0-15,0 0 0 0,87 25 0 0,-72-33-192 16,3-3 0-16,1-10 16 16,0-1-192-16,2-3-32 0,-3-9-16 0,1 1 0 15,0-1-64-15,-2 0-16 0,0-2 0 0,-6 1 0 16,-1 1 64-16,-3-2 16 0,-1 4 0 0,-6 4 0 0,0 0 208 0,-4-1 32 16,-2-1 16-16,-7 2 0 0,2 4 160 0,-2-1 0 15,1 7 0-15,-4-1 0 0,-1-4-128 0,-2 3 128 16,-4 5-128-16,4 5 128 0,1 1-368 0,1 9 16 15,0 0 0-15,2 5 0 16,0 5-160-16,2 3-48 0,3 2 0 0,3 0 0 16,3 4-112-16,-2-4-32 0,6 2 0 0,0 0 0 15,2 0-528-15,2-1-112 0,-4-16-32 0,0 0-15632 0</inkml:trace>
  <inkml:trace contextRef="#ctx0" brushRef="#br0" timeOffset="88552.35">27826 3822 23951 0,'-5'-3'1056'0,"3"1"224"0,-2 2-1024 0,4 0-256 0,-4 0 0 0,2 0 0 0,2 0 2224 0,-3 0 384 0,-3 2 80 0,-2 1 0 0,1-1-672 0,-1 2-144 0,3 2-16 0,-5 1-16 0,5-1-1040 0,-5-1-208 0,1 9-32 0,3-5-16 0,-3 6 80 0,-1 0 16 0,3 4 0 0,-1 1 0 0,1 7-80 0,1-1-16 0,1 6 0 0,1 2 0 0,0 3-80 0,2 1-16 0,2 2 0 0,0-7 0 0,0-33-48 0,6 68-16 0,-6-68 0 0,9 71 0 0,-9-71-128 0,15 61-16 0,-15-61-16 0,0 0 0 0,0 0-224 0,34 65 0 0,-34-65 0 0,0 0 0 0,0 0 0 0,0 0-160 0,0 0 0 0,0 0 0 16,0 0-64-16,90 19-16 0,-75-34 0 0,-1-4 0 15,1-5-16-15,3-2-16 0,1-5 0 0,-2-4 0 16,2-1-96-16,0-3-16 0,-1-1 0 0,1-3 0 15,-4 2 32-15,-2 1 0 0,-1 3 0 0,-3 1 0 16,-5 8 160-16,-2-4 48 0,2 2 0 0,-8-2 0 16,2 0 144-16,-6 0 0 0,1 4 0 0,-1-2 0 15,-3 1 0-15,2 5 0 0,-1 1 0 0,-3 5 128 16,7 6-128-16,-3 3-208 0,-2 3 48 0,1 2 16 16,1 8-272-16,0 2-48 0,-1-2-16 0,3 5 0 15,-1 2-240-15,-1 4-48 0,-1 2-16 0,3 0 0 16,1 0-1536-16,1 2-304 0</inkml:trace>
  <inkml:trace contextRef="#ctx0" brushRef="#br0" timeOffset="89220.46">28377 3841 20271 0,'0'0'1792'0,"0"-4"-1424"0,0 4-368 0,0 0 0 0,0 0 2304 0,-4-2 384 0,4 1 64 0,-2 1 32 0,2-2-272 0,-4 2-48 0,-1 0-16 0,1 0 0 0,0 2-1296 0,-1 1-272 0,-1 7-48 0,0-1-16 0,-1 1-112 0,1 8 0 0,-3-1-16 0,3 6 0 0,-1 5-96 0,5 0-16 0,-4 6 0 0,4 2 0 0,0 5-176 0,2-41-32 0,0 68-16 0,0-68 0 0,4 77 0 0,-4-77 0 0,11 81 0 0,-11-81 0 0,10 69-64 0,-10-69-16 0,0 0 0 0,19 62 0 0,-19-62-64 0,0 0-16 0,0 0 0 0,0 0 0 0,0 0-192 0,0 0 0 15,77 40 0-15,-66-46 0 0,2-2-256 0,-3-5 48 16,3-2 16-16,2-7 0 0,0-3-96 0,-2 1-16 16,2-6 0-16,0-2 0 0,-2 0-80 0,2 0 0 15,-4-2-16-15,-1 2 0 0,-5 0 80 0,3 6 32 0,-2-6 0 16,-3 4 0-16,-3 1 160 0,-3-1 128 0,3 0-192 0,-6 2 192 16,0 5 0-16,-1-3 0 0,-4-3 0 0,1 1 0 15,-5 3 0-15,6 5 0 0,-4 5 0 0,1-2 0 16,-1 5 0-16,-2 1-160 0,2 3 0 0,-2 2 0 31,6 4-288-31,-6 2-48 0,1 6-16 0,3-3 0 16,-2 5-192-16,4-1-32 0,-3 2-16 0,3 3 0 15,1-1-896-15,3 2-176 0</inkml:trace>
  <inkml:trace contextRef="#ctx0" brushRef="#br0" timeOffset="135437.21">31448 3131 911 0,'13'-6'0'0,"-8"2"0"0,-1-1 0 0,2 1 0 0,-1 2 7456 0,1 0 1408 0,2 0 288 0,-3-5 48 0,14-1-5488 0,2-1-1104 0,11-8-224 0,7-2-32 0,4-1-1600 0,4-1-320 0,6-4-64 0,0 3-16 0,1-3-672 0,-7 3-144 0,-7 5-32 0,-7 4 0 0,1-2-1408 0,-6 5-272 0</inkml:trace>
  <inkml:trace contextRef="#ctx0" brushRef="#br0" timeOffset="135450.24">31519 3313 25791 0,'-34'24'1152'0,"19"-12"224"0,2-3-1104 0,-2-1-272 0,7-3 0 0,7-1 0 0,-5 2 3344 0,2-4 624 0,-5 5 112 0,3-3 16 0,6 2-1872 0,2-6-384 0,11-4-80 0,6-6-16 0,9-1-272 0,6-8-48 0,5-3-16 0,1-3 0 0,1-1-512 0,3 0-96 0,4-3-32 0,-3 3 0 0,1 0-480 0,4-4-96 0,7 0-32 0,-1 2 0 0,-1-4-688 0,-3 5-144 0,1 3-32 0,-14 5 0 0,-5 2-1168 0,-2 6-240 0,2-4-64 0,0 5-19088 0</inkml:trace>
  <inkml:trace contextRef="#ctx0" brushRef="#br0" timeOffset="135794.42">32769 2276 37775 0,'0'0'1664'0,"0"0"368"0,0 0-1632 0,0 0-400 0,0 0 0 0,0 2 0 16,-4 1 1168-16,4 3 160 0,0 5 16 0,-2 10 16 15,-2 13-288-15,-1 3-64 0,-3 8-16 0,6 6 0 16,-3-2 128-16,1 4 32 0,4-1 0 0,0 1 0 16,0 0-192-16,0-53-48 0,19 95 0 0,-19-95 0 15,26 74-480-15,-26-74-112 0,0 0 0 0,75 54-16 16,-75-54-176-16,64 8-128 0,-30-14 144 0,-2-5-144 15,2-6 128-15,-6-8-128 0,6-7 0 0,-4-5 0 16,2-8 0-16,-6-4 0 0,2 2 0 0,-5-4 0 16,-4 6-192-16,-4 4 32 0,-6 1 0 0,-9 3 0 15,0 7 32-15,-9 1 0 0,-1 3 0 0,-9-2 0 16,-1 0 128-16,-7 3 0 0,-3 1 0 0,6 5 0 16,0 4 0-16,-1 6 0 0,-3-1 0 0,0 7 0 15,-6 1-544-15,2 4-128 0,2 3-32 0,2 3 0 16,7 1-576-16,6-1-128 0,6-1-32 0,-1 3-20000 15</inkml:trace>
  <inkml:trace contextRef="#ctx0" brushRef="#br0" timeOffset="-151580.11">18296 778 35935 0,'-3'-2'3200'0,"3"-4"-2560"0,0 3-512 0,0-1-128 0,0 2 1232 0,3-2 240 0,-3 1 32 0,4-7 16 0,-2-1-192 0,4-6-48 0,3 0 0 0,4-2 0 0,0 2-400 0,-1 2-96 0,3 4-16 0,0-2 0 0,2 3-304 0,1 5-64 0,-18 5-16 0,0 0 0 0,77-10-240 0,-77 10-144 0,0 0 160 0,0 0-160 0,98 14 0 0,-98-14 128 0,0 0-128 0,0 0 0 0,94 33 0 0,-94-33 0 0,0 0 0 0,0 0 0 0,70 62 0 0,-70-62 0 0,28 59 0 0,-23-22-160 0,3 3 160 0,-8 3-128 0,-4 6 128 0,-5 0-128 0,-6 1 128 0,0 1 0 0,-4 0 0 0,0-8 0 16,0 0 128-16,-5 2-128 0,0 8 160 0,-1-2-160 16,3-8 176-16,1-5-176 0,-4 1 192 0,7-9-192 15,-1-5 160-15,4-7-160 0,-2-4 128 0,2-5-128 16,4-3 160-16,1-6-160 0,1 0 192 0,-1-6-192 16,1-7 192-16,3 0-64 0,3 1 0 0,-1-6-128 15,4-3 128-15,4-5-128 0,-1 1 0 0,3-1 0 0,3 1 0 0,1 5 0 16,-5 3 0-16,9 0 0 0,-5 6 0 0,6-4 0 15,4 1 0-15,-2 5 0 0,0 3 176 0,1 1 16 16,-18 5 16-16,0 0 0 0,77-10 112 0,-77 10 32 16,0 0 0-16,93-5 0 0,-93 5-192 0,0 0-32 15,101-2-128-15,-101 2 192 0,0 0-192 0,100-6 0 16,-100 6 0-16,0 0 0 16,92-11-640-16,-92 11-32 0,0 0 0 0,71-9 0 15,-71 9-336-15,0 0-64 0,0 0-16 0,70-10 0 16,-70 10-384-16,0 0-64 0</inkml:trace>
  <inkml:trace contextRef="#ctx0" brushRef="#br0" timeOffset="-151029.18">19093 158 32255 0,'-4'-2'1424'0,"1"0"304"0,1 2-1392 0,2 0-336 0,0-2 0 0,0 2 0 0,0 0 2128 0,0 0 368 0,0 0 64 0,0 0 0 0,5-4-1344 0,-5 4-256 0,6 4-64 0,-2-4-16 0,1 0-368 0,1 0-80 0,2 2-16 0,-7 0 0 0,7 0-288 0,-2 2-128 15,-3 1 0-15,3 1 128 0,-2 1-128 0,-4-1 0 0,0 3 0 0,-4 3 0 0,0-1 0 0,-1 2 0 0,-5 4 0 0,-1-2 0 0,2 4-128 0,-5-6 128 0,5 2-160 0,-4 0 160 0,2-2-192 0,-3 2 192 0,5-3-208 0,0-3 80 0,1 4 128 0,4-7-192 0,1 3 192 0,1-3-192 0,2-3 192 0,2 1-208 16,1-2 80-16,7 2 128 0,-5-2-176 0,5-2 176 15,3 2-128-15,-13-2 128 0,0 0 0 0,0 0 0 16,0 0 0-16,83 9 0 0,-83-9 240 0,0 0-32 16,0 0 0-16,0 0 0 0,86 21 0 0,-86-21 0 15,0 0 0-15,0 0 0 0,0 0-80 0,0 0-128 0,0 0 176 0,68 62-176 16,-65-53 128-16,-3 1-128 0,-3 5 0 16,3-4 0-16,-6 2 128 0,0 0-128 0,3-2 0 0,-3 3 0 15,-3-3 128-15,-1 2-128 0,3-7 0 0,-1 3 0 16,-5-3 0-16,4-1 0 0,-4-1-128 0,1 0 128 31,-1-4-528-31,2 0-16 0,-2-6 0 0,1 2 0 0,3-1-224 0,-4-3-64 16,3 3 0-16,5-1 0 0,-1 0-784 15,-3 3-176-15</inkml:trace>
  <inkml:trace contextRef="#ctx0" brushRef="#br0" timeOffset="-150606.41">19431 365 27647 0,'-9'3'1216'0,"3"-1"256"0,1-2-1168 0,-1 0-304 0,2 2 0 0,4-2 0 0,-3 0 2560 0,1 0 448 0,-2 0 80 0,-2 0 32 0,3 0-1568 0,-1 0-304 0,4 0-64 0,4 0-16 0,-1-2-272 0,3 0-64 0,3-3-16 0,6 1 0 0,-1-6-176 0,4 5-48 0,3-5 0 0,0 1 0 0,-21 9-336 0,52-24-64 0,-24 9 0 0,-28 15-16 0,53-23-432 0,-53 23-64 0,53-23-32 0,-53 23 0 0,47-20-752 0,-47 20-160 0,0 0-16 0,52-21-18560 0</inkml:trace>
  <inkml:trace contextRef="#ctx0" brushRef="#br0" timeOffset="-150423.83">19819 19 12895 0,'-4'0'1152'0,"-2"0"-928"16,6 0-224-16,-4 0 0 0,4 0 4784 0,0 0 912 15,0 0 176-15,-3 3 32 0,3-3-2576 0,0 6-512 16,0 2-96-16,0 3-32 0,0 8-1584 0,0 1-320 16,0 9-64-16,-2 1-16 0,2 5-288 0,0-1-64 15,0 2-16-15,0 0 0 0,0-3-336 0,0 1 0 16,2 0 0-16,1-6-128 15,1 4-768-15,-4 4-160 0,6 0-32 0,-1 1-18880 16</inkml:trace>
  <inkml:trace contextRef="#ctx0" brushRef="#br0" timeOffset="-149897.68">19929 1103 18431 0,'-3'4'1632'0,"3"-2"-1312"0,-4 1-320 0,4-3 0 0,0 0 2944 0,-2 0 528 0,2 0 112 0,-4 0 0 0,2 2-528 0,-1 2-112 0,3 0-32 0,0-4 0 0,2 0-1424 0,5-4-272 0,-1 4-64 0,7-6-16 0,-4 3 16 0,6-1 16 0,0 2 0 0,-2-7 0 0,-13 9-32 0,0 0-16 0,64-25 0 0,-64 25 0 0,47-22-528 0,-47 22-96 0,45-19-32 0,-45 19 0 0,51-21-464 0,-51 21 0 0,58-20-128 0,-58 20 128 0,53-19-1360 0,-53 19-176 0,0 0-16 0,68-25-16 0,-68 25-448 0,43-18-96 0</inkml:trace>
  <inkml:trace contextRef="#ctx0" brushRef="#br0" timeOffset="-149693.23">20380 468 30399 0,'-7'0'1344'0,"5"0"288"0,-2 2-1312 0,4 2-320 16,0-4 0-16,0 3 0 0,0 3 2416 0,4 0 400 15,-4 5 96-15,6 6 16 0,-6-17-1392 0,15 58-256 16,-2-19-64-16,-4 8-16 0,3 0-160 0,1 6-16 16,-4 5-16-16,2 2 0 0,-1 1-496 0,-1-1-112 15,4-4-16-15,-3 0 0 16,-1-3-784-16,2-4-176 0,-5-2-16 0,3-2-13936 15,-1 2-2800-15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tags" Target="../tags/tag4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tags" Target="../tags/tag72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tags" Target="../tags/tag80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tags" Target="../tags/tag75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tags" Target="../tags/tag77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01.xml"/><Relationship Id="rId34" Type="http://schemas.openxmlformats.org/officeDocument/2006/relationships/tags" Target="../tags/tag114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9" Type="http://schemas.openxmlformats.org/officeDocument/2006/relationships/tags" Target="../tags/tag109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8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57" Type="http://schemas.openxmlformats.org/officeDocument/2006/relationships/image" Target="../media/image63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52" Type="http://schemas.openxmlformats.org/officeDocument/2006/relationships/tags" Target="../tags/tag88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56" Type="http://schemas.openxmlformats.org/officeDocument/2006/relationships/tags" Target="../tags/tag81.xml"/><Relationship Id="rId8" Type="http://schemas.openxmlformats.org/officeDocument/2006/relationships/tags" Target="../tags/tag88.xml"/><Relationship Id="rId51" Type="http://schemas.openxmlformats.org/officeDocument/2006/relationships/image" Target="NUL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59" Type="http://schemas.openxmlformats.org/officeDocument/2006/relationships/image" Target="../media/image630.png"/><Relationship Id="rId20" Type="http://schemas.openxmlformats.org/officeDocument/2006/relationships/tags" Target="../tags/tag100.xml"/><Relationship Id="rId54" Type="http://schemas.openxmlformats.org/officeDocument/2006/relationships/tags" Target="../tags/tag86.xml"/><Relationship Id="rId1" Type="http://schemas.openxmlformats.org/officeDocument/2006/relationships/tags" Target="../tags/tag81.xml"/><Relationship Id="rId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9" Type="http://schemas.openxmlformats.org/officeDocument/2006/relationships/tags" Target="../tags/tag160.xml"/><Relationship Id="rId21" Type="http://schemas.openxmlformats.org/officeDocument/2006/relationships/tags" Target="../tags/tag142.xml"/><Relationship Id="rId34" Type="http://schemas.openxmlformats.org/officeDocument/2006/relationships/tags" Target="../tags/tag155.xml"/><Relationship Id="rId42" Type="http://schemas.openxmlformats.org/officeDocument/2006/relationships/tags" Target="../tags/tag163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41" Type="http://schemas.openxmlformats.org/officeDocument/2006/relationships/tags" Target="../tags/tag16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tags" Target="../tags/tag153.xml"/><Relationship Id="rId37" Type="http://schemas.openxmlformats.org/officeDocument/2006/relationships/tags" Target="../tags/tag158.xml"/><Relationship Id="rId40" Type="http://schemas.openxmlformats.org/officeDocument/2006/relationships/tags" Target="../tags/tag161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36" Type="http://schemas.openxmlformats.org/officeDocument/2006/relationships/tags" Target="../tags/tag157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tags" Target="../tags/tag15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tags" Target="../tags/tag151.xml"/><Relationship Id="rId35" Type="http://schemas.openxmlformats.org/officeDocument/2006/relationships/tags" Target="../tags/tag156.xml"/><Relationship Id="rId43" Type="http://schemas.openxmlformats.org/officeDocument/2006/relationships/tags" Target="../tags/tag164.xml"/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tags" Target="../tags/tag154.xml"/><Relationship Id="rId38" Type="http://schemas.openxmlformats.org/officeDocument/2006/relationships/tags" Target="../tags/tag1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87427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Session. Slides Credit 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431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24636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8331"/>
              </p:ext>
            </p:extLst>
          </p:nvPr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66799"/>
              </p:ext>
            </p:extLst>
          </p:nvPr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45175" y="352190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253" y="1391595"/>
            <a:ext cx="6766083" cy="27564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Negative Overflow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867664" y="2066470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570873" y="3704599"/>
              <a:ext cx="3273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28553" y="5428161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493951" y="2551011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Sign Extension Under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sign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70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F6EA-4CD5-7169-B593-84C1771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want to do </a:t>
            </a:r>
            <a:r>
              <a:rPr lang="en-US"/>
              <a:t>floating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CFF35-4D13-851F-3F09-99CD91D61C5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BDA85C-3051-C3DE-EE3D-1DE731846203}"/>
                  </a:ext>
                </a:extLst>
              </p14:cNvPr>
              <p14:cNvContentPartPr/>
              <p14:nvPr/>
            </p14:nvContentPartPr>
            <p14:xfrm>
              <a:off x="9991800" y="497304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BDA85C-3051-C3DE-EE3D-1DE731846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2440" y="4963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AA60F-9E81-F3C4-3320-95937434E32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2C9EF2-5C28-79BA-5C25-2847AEF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0EFB92-EBE7-A666-4384-DF903F37B063}"/>
                  </a:ext>
                </a:extLst>
              </p14:cNvPr>
              <p14:cNvContentPartPr/>
              <p14:nvPr/>
            </p14:nvContentPartPr>
            <p14:xfrm>
              <a:off x="2053080" y="640080"/>
              <a:ext cx="9846360" cy="5431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0EFB92-EBE7-A666-4384-DF903F37B0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3720" y="630720"/>
                <a:ext cx="9865080" cy="54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246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5231B8-69CC-942B-1E4A-9DFDFE153042}"/>
                  </a:ext>
                </a:extLst>
              </p14:cNvPr>
              <p14:cNvContentPartPr/>
              <p14:nvPr/>
            </p14:nvContentPartPr>
            <p14:xfrm>
              <a:off x="1225800" y="142560"/>
              <a:ext cx="10764720" cy="5694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5231B8-69CC-942B-1E4A-9DFDFE1530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440" y="133200"/>
                <a:ext cx="10783440" cy="57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D42DE6-030A-06C6-D8FA-F711A72C6A60}"/>
                  </a:ext>
                </a:extLst>
              </p14:cNvPr>
              <p14:cNvContentPartPr/>
              <p14:nvPr/>
            </p14:nvContentPartPr>
            <p14:xfrm>
              <a:off x="3921840" y="990360"/>
              <a:ext cx="3737520" cy="316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D42DE6-030A-06C6-D8FA-F711A72C6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2480" y="981000"/>
                <a:ext cx="3756240" cy="31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261847-71CA-5901-7620-D5748A562D7D}"/>
                  </a:ext>
                </a:extLst>
              </p14:cNvPr>
              <p14:cNvContentPartPr/>
              <p14:nvPr/>
            </p14:nvContentPartPr>
            <p14:xfrm>
              <a:off x="4885200" y="3243960"/>
              <a:ext cx="4780800" cy="708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261847-71CA-5901-7620-D5748A562D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5840" y="3234600"/>
                <a:ext cx="4799520" cy="7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E01F29-83C1-B878-E209-C7757864CB54}"/>
                  </a:ext>
                </a:extLst>
              </p14:cNvPr>
              <p14:cNvContentPartPr/>
              <p14:nvPr/>
            </p14:nvContentPartPr>
            <p14:xfrm>
              <a:off x="1326600" y="646200"/>
              <a:ext cx="8134920" cy="621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E01F29-83C1-B878-E209-C7757864CB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240" y="636840"/>
                <a:ext cx="8153640" cy="62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A4100B-06C2-3964-5AB4-095E7ECE9979}"/>
                  </a:ext>
                </a:extLst>
              </p14:cNvPr>
              <p14:cNvContentPartPr/>
              <p14:nvPr/>
            </p14:nvContentPartPr>
            <p14:xfrm>
              <a:off x="9191520" y="261000"/>
              <a:ext cx="2832120" cy="6123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A4100B-06C2-3964-5AB4-095E7ECE99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2160" y="251640"/>
                <a:ext cx="2850840" cy="61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4192347-6112-BEAC-8CF0-F12A0AFC4A2F}"/>
                  </a:ext>
                </a:extLst>
              </p14:cNvPr>
              <p14:cNvContentPartPr/>
              <p14:nvPr/>
            </p14:nvContentPartPr>
            <p14:xfrm>
              <a:off x="4590720" y="2690640"/>
              <a:ext cx="3324240" cy="2169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4192347-6112-BEAC-8CF0-F12A0AFC4A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1360" y="2681280"/>
                <a:ext cx="3342960" cy="21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209A70-4628-93B7-7EDF-0A4B1AC50AAF}"/>
                  </a:ext>
                </a:extLst>
              </p14:cNvPr>
              <p14:cNvContentPartPr/>
              <p14:nvPr/>
            </p14:nvContentPartPr>
            <p14:xfrm>
              <a:off x="3766680" y="6840"/>
              <a:ext cx="8208360" cy="330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209A70-4628-93B7-7EDF-0A4B1AC50A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7320" y="-2520"/>
                <a:ext cx="8227080" cy="33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Convert 2.5 to IEEE754 format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96019"/>
              </p:ext>
            </p:extLst>
          </p:nvPr>
        </p:nvGraphicFramePr>
        <p:xfrm>
          <a:off x="381005" y="924780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13735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r="-127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3B8C13-2208-84A2-2FB3-041C5C6F1FFF}"/>
                  </a:ext>
                </a:extLst>
              </p14:cNvPr>
              <p14:cNvContentPartPr/>
              <p14:nvPr/>
            </p14:nvContentPartPr>
            <p14:xfrm>
              <a:off x="467280" y="12240"/>
              <a:ext cx="11321640" cy="6295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3B8C13-2208-84A2-2FB3-041C5C6F1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20" y="2880"/>
                <a:ext cx="11340360" cy="63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What is the equivalent of 0xC1590000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/>
        </p:nvGraphicFramePr>
        <p:xfrm>
          <a:off x="381005" y="924780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13735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r="-127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D834B0-D443-C62D-0C56-EC3BA6754C4D}"/>
                  </a:ext>
                </a:extLst>
              </p14:cNvPr>
              <p14:cNvContentPartPr/>
              <p14:nvPr/>
            </p14:nvContentPartPr>
            <p14:xfrm>
              <a:off x="649800" y="336240"/>
              <a:ext cx="11055960" cy="656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D834B0-D443-C62D-0C56-EC3BA6754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440" y="326880"/>
                <a:ext cx="11074680" cy="65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1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558E-D477-0D87-1E93-AB50BF2D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CE30-3265-D796-1626-B6BCA77D9B3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3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53090</TotalTime>
  <Words>5544</Words>
  <Application>Microsoft Office PowerPoint</Application>
  <PresentationFormat>Widescreen</PresentationFormat>
  <Paragraphs>1568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Arial Regular</vt:lpstr>
      <vt:lpstr>DejaVu Sans</vt:lpstr>
      <vt:lpstr>Helvetica Neue Regular</vt:lpstr>
      <vt:lpstr>ＭＳ Ｐゴシック</vt:lpstr>
      <vt:lpstr>Roboto Regular</vt:lpstr>
      <vt:lpstr>Arial</vt:lpstr>
      <vt:lpstr>Arial Narrow</vt:lpstr>
      <vt:lpstr>Calibri</vt:lpstr>
      <vt:lpstr>Calibri Bold Italic</vt:lpstr>
      <vt:lpstr>Cambria Math</vt:lpstr>
      <vt:lpstr>Consolas</vt:lpstr>
      <vt:lpstr>Courier New</vt:lpstr>
      <vt:lpstr>Roboto</vt:lpstr>
      <vt:lpstr>Symbol</vt:lpstr>
      <vt:lpstr>Tahoma</vt:lpstr>
      <vt:lpstr>Times</vt:lpstr>
      <vt:lpstr>Times New Roman</vt:lpstr>
      <vt:lpstr>Theme1</vt:lpstr>
      <vt:lpstr>PowerPoint Presentation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Positive Overflow</vt:lpstr>
      <vt:lpstr>Two’s Complement Negative Overflow</vt:lpstr>
      <vt:lpstr>Summary: When Does Overflow Occur</vt:lpstr>
      <vt:lpstr>Sign Extension in C: Type casts</vt:lpstr>
      <vt:lpstr>Sign Extension (how type promotion works)</vt:lpstr>
      <vt:lpstr>Example: Two’s Complement Sign or bit Extension - 1</vt:lpstr>
      <vt:lpstr>Example: Two’s Complement Sign or bit Extension -2</vt:lpstr>
      <vt:lpstr>Sign Extension Under Different representations</vt:lpstr>
      <vt:lpstr>Memory Size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Do we want to do floating point?</vt:lpstr>
      <vt:lpstr>Scientific Notation Binary</vt:lpstr>
      <vt:lpstr>Floating Point Representation</vt:lpstr>
      <vt:lpstr>PowerPoint Presentation</vt:lpstr>
      <vt:lpstr>Normalized Scientific Notation</vt:lpstr>
      <vt:lpstr>Encoding Fractions Observations</vt:lpstr>
      <vt:lpstr>Floating Point Numbers: Implementation Approach</vt:lpstr>
      <vt:lpstr>Excess Bias Encoding (As used in floating point numbers)</vt:lpstr>
      <vt:lpstr>Floating Point Number in a Byte (Not A Real Format)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Convert 2.5 to IEEE754 format</vt:lpstr>
      <vt:lpstr>What is the equivalent of 0xC1590000</vt:lpstr>
      <vt:lpstr>Extra slides</vt:lpstr>
      <vt:lpstr>Another Way to Look at 2's Complement Encoding</vt:lpstr>
      <vt:lpstr>Decimal to IEEE Single Precision Float</vt:lpstr>
      <vt:lpstr>IEEE Single Precision Float to Decimal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paul cao</cp:lastModifiedBy>
  <cp:revision>2527</cp:revision>
  <cp:lastPrinted>2020-10-04T00:47:01Z</cp:lastPrinted>
  <dcterms:created xsi:type="dcterms:W3CDTF">2018-10-05T16:35:28Z</dcterms:created>
  <dcterms:modified xsi:type="dcterms:W3CDTF">2024-06-05T16:04:40Z</dcterms:modified>
  <cp:category/>
</cp:coreProperties>
</file>